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Google Sans SemiBold"/>
      <p:regular r:id="rId28"/>
      <p:bold r:id="rId29"/>
      <p:italic r:id="rId30"/>
      <p:boldItalic r:id="rId31"/>
    </p:embeddedFont>
    <p:embeddedFont>
      <p:font typeface="Google Sans"/>
      <p:regular r:id="rId32"/>
      <p:bold r:id="rId33"/>
      <p:italic r:id="rId34"/>
      <p:boldItalic r:id="rId35"/>
    </p:embeddedFont>
    <p:embeddedFont>
      <p:font typeface="Google Sans Medium"/>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720">
          <p15:clr>
            <a:srgbClr val="9AA0A6"/>
          </p15:clr>
        </p15:guide>
        <p15:guide id="4" orient="horz" pos="5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720"/>
        <p:guide pos="539"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GoogleSansSemiBold-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oogleSansSemiBold-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oogleSansSemiBold-boldItalic.fntdata"/><Relationship Id="rId30" Type="http://schemas.openxmlformats.org/officeDocument/2006/relationships/font" Target="fonts/GoogleSansSemiBold-italic.fntdata"/><Relationship Id="rId11" Type="http://schemas.openxmlformats.org/officeDocument/2006/relationships/slide" Target="slides/slide6.xml"/><Relationship Id="rId33" Type="http://schemas.openxmlformats.org/officeDocument/2006/relationships/font" Target="fonts/GoogleSans-bold.fntdata"/><Relationship Id="rId10" Type="http://schemas.openxmlformats.org/officeDocument/2006/relationships/slide" Target="slides/slide5.xml"/><Relationship Id="rId32" Type="http://schemas.openxmlformats.org/officeDocument/2006/relationships/font" Target="fonts/GoogleSans-regular.fntdata"/><Relationship Id="rId13" Type="http://schemas.openxmlformats.org/officeDocument/2006/relationships/slide" Target="slides/slide8.xml"/><Relationship Id="rId35" Type="http://schemas.openxmlformats.org/officeDocument/2006/relationships/font" Target="fonts/GoogleSans-boldItalic.fntdata"/><Relationship Id="rId12" Type="http://schemas.openxmlformats.org/officeDocument/2006/relationships/slide" Target="slides/slide7.xml"/><Relationship Id="rId34" Type="http://schemas.openxmlformats.org/officeDocument/2006/relationships/font" Target="fonts/GoogleSans-italic.fntdata"/><Relationship Id="rId15" Type="http://schemas.openxmlformats.org/officeDocument/2006/relationships/slide" Target="slides/slide10.xml"/><Relationship Id="rId37" Type="http://schemas.openxmlformats.org/officeDocument/2006/relationships/font" Target="fonts/GoogleSansMedium-bold.fntdata"/><Relationship Id="rId14" Type="http://schemas.openxmlformats.org/officeDocument/2006/relationships/slide" Target="slides/slide9.xml"/><Relationship Id="rId36" Type="http://schemas.openxmlformats.org/officeDocument/2006/relationships/font" Target="fonts/GoogleSansMedium-regular.fntdata"/><Relationship Id="rId17" Type="http://schemas.openxmlformats.org/officeDocument/2006/relationships/slide" Target="slides/slide12.xml"/><Relationship Id="rId39" Type="http://schemas.openxmlformats.org/officeDocument/2006/relationships/font" Target="fonts/GoogleSansMedium-boldItalic.fntdata"/><Relationship Id="rId16" Type="http://schemas.openxmlformats.org/officeDocument/2006/relationships/slide" Target="slides/slide11.xml"/><Relationship Id="rId38" Type="http://schemas.openxmlformats.org/officeDocument/2006/relationships/font" Target="fonts/GoogleSansMedium-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12e9dacf2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12e9dacf2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666666"/>
              </a:solidFill>
              <a:latin typeface="Google Sans"/>
              <a:ea typeface="Google Sans"/>
              <a:cs typeface="Google Sans"/>
              <a:sym typeface="Google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a0a7c5ef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3a0a7c5ef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2 - </a:t>
            </a:r>
            <a:r>
              <a:rPr b="1" lang="en" sz="1000">
                <a:solidFill>
                  <a:srgbClr val="666666"/>
                </a:solidFill>
                <a:latin typeface="Google Sans"/>
                <a:ea typeface="Google Sans"/>
                <a:cs typeface="Google Sans"/>
                <a:sym typeface="Google Sans"/>
              </a:rPr>
              <a:t>Upstanders Options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Often children want to help out a target of bullying but don’t know what to do.</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This activity shows them that they have choices, offers examples, and gives them an opportunity to create positive responses of their own in their own way. Groups work through some scenarios and discuss how they would feel comfortable responding.</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Pupils role-play being an upstander and decide whether they want to be a ‘public supporter’ or ‘private supporter’ in response to three different scenarios from the worksheet for Be Internet Brave: Activity 2.</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3a0a7c5ef9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3a0a7c5ef9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3.2 - </a:t>
            </a:r>
            <a:r>
              <a:rPr b="1" lang="en" sz="1000">
                <a:solidFill>
                  <a:srgbClr val="666666"/>
                </a:solidFill>
                <a:latin typeface="Google Sans"/>
                <a:ea typeface="Google Sans"/>
                <a:cs typeface="Google Sans"/>
                <a:sym typeface="Google Sans"/>
              </a:rPr>
              <a:t>Seeing upsetting stuff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Pupils learn to identify inappropriate online content and strategies for refusing it. Pupils also learn about reporting any content that suggests someone has or is about to hurt themselves or others.</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Pupils share things that they have seen online and, if willing, use these as discussion points in the lesson and talk about what the options are for dealing with such things.</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Emphasise that there are options – there is not one single way to deal with it but it is down to the individual to feel brave and choose the way that suits them best.</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Safeguarding</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If a child runs into upsetting content or communication online and reports this to you privately later, follow these steps, which are reflective of safeguarding procedures:</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1. Thank them for telling you and reassure them that they did the right thing in coming to you.</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2. Listen to their report and make a note of what they say. In this situation, your job is to listen, not be an investigator.</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3. If the child indicates the content has been shared by an adult or that any inappropriate contact is involved, report what you’ve heard to a designated safeguarding lead, understanding the sensitivity of this information and the primary importance of caring for the child.</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4. Follow your school’s safeguarding procedure with reporting.</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A special note for educators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If during or after this activity a pupil tells you about an instance of bullying, harassment, abuse, threats of violence or even suicidal ideation, that is usually a sign of trust and it’s very important that you honour that trust. Research suggests that pupils will often report sensitive information to an adult only one time. If that first report doesn’t result in them feeling helped, pupils will not try again.</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If a child does report something serious to you, follow the steps listed at the beginning of the activity.</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3ba30d843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3ba30d843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3.2 - </a:t>
            </a:r>
            <a:r>
              <a:rPr b="1" lang="en" sz="1000">
                <a:solidFill>
                  <a:srgbClr val="666666"/>
                </a:solidFill>
                <a:latin typeface="Google Sans"/>
                <a:ea typeface="Google Sans"/>
                <a:cs typeface="Google Sans"/>
                <a:sym typeface="Google Sans"/>
              </a:rPr>
              <a:t>Seeing upsetting stuff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This activity will help you handle situations where people do, say or show you things online that make you upset or scared.</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Have you ever seen content, comments or behaviour online that made you upset? It could be texts, photos or videos.</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Discuss the following: ‘Something that upset me online was .’ On a piece of paper, write some examples that fill in the blank in this sentence on the board.</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latin typeface="Google Sans"/>
                <a:ea typeface="Google Sans"/>
                <a:cs typeface="Google Sans"/>
                <a:sym typeface="Google Sans"/>
              </a:rPr>
              <a:t>As pupils are writing, walk around and look at their answers. Ask a few pupils if they’re willing to share their answers with the class.</a:t>
            </a:r>
            <a:endParaRPr sz="1000">
              <a:latin typeface="Google Sans"/>
              <a:ea typeface="Google Sans"/>
              <a:cs typeface="Google Sans"/>
              <a:sym typeface="Google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3ba30d843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3ba30d843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3.2 - </a:t>
            </a:r>
            <a:r>
              <a:rPr b="1" lang="en" sz="1000">
                <a:solidFill>
                  <a:srgbClr val="666666"/>
                </a:solidFill>
                <a:latin typeface="Google Sans"/>
                <a:ea typeface="Google Sans"/>
                <a:cs typeface="Google Sans"/>
                <a:sym typeface="Google Sans"/>
              </a:rPr>
              <a:t>Seeing upsetting stuff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You have the same right to feel as safe and comfortable online as you do here at school. You get to decide what you watch and who you talk with online. You can refuse to see anything that makes you upset. This activity is all about growing your refusal skills – skills everybody needs to have.</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latin typeface="Google Sans"/>
                <a:ea typeface="Google Sans"/>
                <a:cs typeface="Google Sans"/>
                <a:sym typeface="Google Sans"/>
              </a:rPr>
              <a:t>So what are some ways you can refuse upsetting things? Pupils might come up with the following examples: “Turn off your device.” “Delete things people send you.” “Block or remove senders.” “Tell them you don’t like whatever it is.” Make sure they hear all of these options. Encourage pupils to share specifics of how they can refuse content on different platforms. This will also be a chance for you to learn more, for future discussions, about your pupils’ experiences online. To maximise trust and communication, try to remain judgement-free.</a:t>
            </a:r>
            <a:endParaRPr sz="1000">
              <a:latin typeface="Google Sans"/>
              <a:ea typeface="Google Sans"/>
              <a:cs typeface="Google Sans"/>
              <a:sym typeface="Google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3ba30d843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3ba30d843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3.2 - </a:t>
            </a:r>
            <a:r>
              <a:rPr b="1" lang="en" sz="1000">
                <a:solidFill>
                  <a:srgbClr val="666666"/>
                </a:solidFill>
                <a:latin typeface="Google Sans"/>
                <a:ea typeface="Google Sans"/>
                <a:cs typeface="Google Sans"/>
                <a:sym typeface="Google Sans"/>
              </a:rPr>
              <a:t>Seeing upsetting stuff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Sometimes you might not know how to handle a situation – which is just fine. What could you do in this situation? A good response is: “Get help from an adult I trust.”</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Remember, just because you refuse doesn’t mean you can’t also report the content or the behaviour. You can definitely do both.</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If you need help and report what happened to an adult, but they can’t help you, what should you do? (“Find another adult to report to.”) Reporting isn’t always easy, keep reporting until you find an adult who really helps you.</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Think of some adults here at school you trust to help you.</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2039a6642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2039a6642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3.2 - </a:t>
            </a:r>
            <a:r>
              <a:rPr b="1" lang="en" sz="1000">
                <a:solidFill>
                  <a:srgbClr val="666666"/>
                </a:solidFill>
                <a:latin typeface="Google Sans"/>
                <a:ea typeface="Google Sans"/>
                <a:cs typeface="Google Sans"/>
                <a:sym typeface="Google Sans"/>
              </a:rPr>
              <a:t>Seeing upsetting stuff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Complete the activity with pupils moving around the room choosing ‘refuse’ or ‘report’ following different scenarios being read out from page 111.</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1. Place the two signs on opposite sides of the room.</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2. Choose a scenario from the list and read it to the class or create a relevant scenario of your own.</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3. Ask pupils to think about whether they’d refuse the scenario themselves or report what happened to an adult and ask for help.</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4. Pupils move to the side of the room corresponding to what they’d do.</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5. Each group discusses what they’d say or do when refusing or reporting and why.</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6. Have some pupils demonstrate reporting and refusing.</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7. Repeat with another scenario, as time allows.</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3a0a7c5ef9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3a0a7c5ef9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3.2 - </a:t>
            </a:r>
            <a:r>
              <a:rPr b="1" lang="en" sz="1000">
                <a:solidFill>
                  <a:srgbClr val="666666"/>
                </a:solidFill>
                <a:latin typeface="Google Sans"/>
                <a:ea typeface="Google Sans"/>
                <a:cs typeface="Google Sans"/>
                <a:sym typeface="Google Sans"/>
              </a:rPr>
              <a:t>Seeing upsetting stuff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Complete the activity with pupils moving around the room choosing ‘refuse’ or ‘report’ following different scenarios being read out from page 111.</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Scenario 1: A friend of yours keeps using bad language in chats.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3a0a7c5ef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3a0a7c5ef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3.2 - </a:t>
            </a:r>
            <a:r>
              <a:rPr b="1" lang="en" sz="1000">
                <a:solidFill>
                  <a:srgbClr val="666666"/>
                </a:solidFill>
                <a:latin typeface="Google Sans"/>
                <a:ea typeface="Google Sans"/>
                <a:cs typeface="Google Sans"/>
                <a:sym typeface="Google Sans"/>
              </a:rPr>
              <a:t>Seeing upsetting stuff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Complete the activity with pupils moving around the room choosing ‘refuse’ or ‘report’ following different scenarios being read out from page 111.</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Scenario 2: You keep seeing sexist statements in a comment thread.</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3a0a7c5ef9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3a0a7c5ef9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3.2 - </a:t>
            </a:r>
            <a:r>
              <a:rPr b="1" lang="en" sz="1000">
                <a:solidFill>
                  <a:srgbClr val="666666"/>
                </a:solidFill>
                <a:latin typeface="Google Sans"/>
                <a:ea typeface="Google Sans"/>
                <a:cs typeface="Google Sans"/>
                <a:sym typeface="Google Sans"/>
              </a:rPr>
              <a:t>Seeing upsetting stuff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Complete the activity with pupils moving around the room choosing ‘refuse’ or ‘report’ following different scenarios being read out from page 111.</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Scenario 3: Someone makes fun of a photo you’re in.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a0a7c5ef9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3a0a7c5ef9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3.2 - </a:t>
            </a:r>
            <a:r>
              <a:rPr b="1" lang="en" sz="1000">
                <a:solidFill>
                  <a:srgbClr val="666666"/>
                </a:solidFill>
                <a:latin typeface="Google Sans"/>
                <a:ea typeface="Google Sans"/>
                <a:cs typeface="Google Sans"/>
                <a:sym typeface="Google Sans"/>
              </a:rPr>
              <a:t>Seeing upsetting stuff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Complete the activity with pupils moving around the room choosing ‘refuse’ or ‘report’ following different scenarios being read out from page 111.</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Scenario 4: Someone says something really racist about you.</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1347dc9320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1347dc9320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(10 mins)</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Find out from pupils what they would do if they saw someone being unkind to someone else e.g. at a local park.</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3a0a7c5ef9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3a0a7c5ef9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3.2 - </a:t>
            </a:r>
            <a:r>
              <a:rPr b="1" lang="en" sz="1000">
                <a:solidFill>
                  <a:srgbClr val="666666"/>
                </a:solidFill>
                <a:latin typeface="Google Sans"/>
                <a:ea typeface="Google Sans"/>
                <a:cs typeface="Google Sans"/>
                <a:sym typeface="Google Sans"/>
              </a:rPr>
              <a:t>Seeing upsetting stuff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Complete the activity with pupils moving around the room choosing ‘refuse’ or ‘report’ following different scenarios being read out from page 111.</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Scenario 5: Someone asks you to send them a picture of you naked.</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3a0a7c5ef9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3a0a7c5ef9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3.2 - </a:t>
            </a:r>
            <a:r>
              <a:rPr b="1" lang="en" sz="1000">
                <a:solidFill>
                  <a:srgbClr val="666666"/>
                </a:solidFill>
                <a:latin typeface="Google Sans"/>
                <a:ea typeface="Google Sans"/>
                <a:cs typeface="Google Sans"/>
                <a:sym typeface="Google Sans"/>
              </a:rPr>
              <a:t>Seeing upsetting stuff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Complete the activity with pupils moving around the room choosing ‘refuse’ or ‘report’ following different scenarios being read out from page 111.</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Scenario 6: You see a post saying someone is going to bring a gun to school.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2039a6642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2039a6642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Plenary</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(10 mins)</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Make notes on flipchart paper that can be displayed in your classroom, of the key things children can do or say when they see upsetting stuff online.</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Extension</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make a checklist of the things they would say or do when they see something upsetting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3a0a7c5ef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3a0a7c5ef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(10 mins)</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What would they do if this was happening online?</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 What would they do?</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 Who would they speak to?</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 Is there a difference between what they would do in person or online? Why?</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2039a6642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2039a6642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1 - </a:t>
            </a:r>
            <a:r>
              <a:rPr b="1" lang="en" sz="1000">
                <a:solidFill>
                  <a:srgbClr val="666666"/>
                </a:solidFill>
                <a:latin typeface="Google Sans"/>
                <a:ea typeface="Google Sans"/>
                <a:cs typeface="Google Sans"/>
                <a:sym typeface="Google Sans"/>
              </a:rPr>
              <a:t>Upstanders have options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Pupils practise identifying the four roles of a bullying incident (the person who bullies, the target of the bullying, the bystander, and the helper, or upstander) and things to do if they witness bullying.</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Discuss the importance of being kind – share examples when pupils have been kind or received kindness (e.g. having doors held open, being invited to a friend’s house).</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3a0a7c5ef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3a0a7c5ef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1 - </a:t>
            </a:r>
            <a:r>
              <a:rPr b="1" lang="en" sz="1000">
                <a:solidFill>
                  <a:srgbClr val="666666"/>
                </a:solidFill>
                <a:latin typeface="Google Sans"/>
                <a:ea typeface="Google Sans"/>
                <a:cs typeface="Google Sans"/>
                <a:sym typeface="Google Sans"/>
              </a:rPr>
              <a:t>Upstanders have options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Choose a popular figure that children know (this could be a streamer, singer or actor.).</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Discuss how much we know about them. Is it a lot or not much? Why is that? These people are human and need to be treated with kindness and respect.</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Sometimes others are unkind and we can choose whether we want to be a bystander or an upstander (helper).</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3a0a7c5ef9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3a0a7c5ef9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1 - </a:t>
            </a:r>
            <a:r>
              <a:rPr b="1" lang="en" sz="1000">
                <a:solidFill>
                  <a:srgbClr val="666666"/>
                </a:solidFill>
                <a:latin typeface="Google Sans"/>
                <a:ea typeface="Google Sans"/>
                <a:cs typeface="Google Sans"/>
                <a:sym typeface="Google Sans"/>
              </a:rPr>
              <a:t>Upstanders have options </a:t>
            </a:r>
            <a:r>
              <a:rPr lang="en" sz="1000">
                <a:solidFill>
                  <a:srgbClr val="666666"/>
                </a:solidFill>
                <a:latin typeface="Google Sans"/>
                <a:ea typeface="Google Sans"/>
                <a:cs typeface="Google Sans"/>
                <a:sym typeface="Google Sans"/>
              </a:rPr>
              <a:t>(15 mins)</a:t>
            </a:r>
            <a:endParaRPr sz="1000">
              <a:solidFill>
                <a:schemeClr val="accent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accent1"/>
              </a:solidFill>
              <a:latin typeface="Google Sans"/>
              <a:ea typeface="Google Sans"/>
              <a:cs typeface="Google Sans"/>
              <a:sym typeface="Google Sans"/>
            </a:endParaRPr>
          </a:p>
          <a:p>
            <a:pPr indent="0" lvl="0" marL="0" rtl="0" algn="l">
              <a:lnSpc>
                <a:spcPct val="120000"/>
              </a:lnSpc>
              <a:spcBef>
                <a:spcPts val="0"/>
              </a:spcBef>
              <a:spcAft>
                <a:spcPts val="0"/>
              </a:spcAft>
              <a:buNone/>
            </a:pPr>
            <a:r>
              <a:rPr lang="en" sz="1000">
                <a:latin typeface="Google Sans"/>
                <a:ea typeface="Google Sans"/>
                <a:cs typeface="Google Sans"/>
                <a:sym typeface="Google Sans"/>
              </a:rPr>
              <a:t>Using the scenarios provided on the worksheet for Be Internet Brave: Activity 1, pupils work together to work out whether each option is what a bystander or upstander would do.</a:t>
            </a:r>
            <a:endParaRPr sz="9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039a6642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2039a6642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2 - </a:t>
            </a:r>
            <a:r>
              <a:rPr b="1" lang="en" sz="1000">
                <a:solidFill>
                  <a:srgbClr val="666666"/>
                </a:solidFill>
                <a:latin typeface="Google Sans"/>
                <a:ea typeface="Google Sans"/>
                <a:cs typeface="Google Sans"/>
                <a:sym typeface="Google Sans"/>
              </a:rPr>
              <a:t>Upstanders Options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Each group needs a reader and a writer. The reader reads each situation out loud and then the group spends time discussing them to decide how you’d support the target publicly and how you’d support them privately. The writer makes notes of the group's decisions on two sticky notes and sticks one note in the Public column and one note in the Private column on the whiteboard. OR make up your own way to help the target. Repeat that process for Situation 2 and Situation 3.</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Note: There isn’t only one right way to support a target because each person (whether target or bystander) is different and each situation is different. We’re just trying out different helper options.</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3a0a7c5ef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3a0a7c5ef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2 - </a:t>
            </a:r>
            <a:r>
              <a:rPr b="1" lang="en" sz="1000">
                <a:solidFill>
                  <a:srgbClr val="666666"/>
                </a:solidFill>
                <a:latin typeface="Google Sans"/>
                <a:ea typeface="Google Sans"/>
                <a:cs typeface="Google Sans"/>
                <a:sym typeface="Google Sans"/>
              </a:rPr>
              <a:t>Upstanders Options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Often children want to help out a target of bullying but don’t know what to do.</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This activity shows them that they have choices, offers examples, and gives them an opportunity to create positive responses of their own in their own way. Groups work through some scenarios and discuss how they would feel comfortable responding.</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Pupils role-play being an upstander and decide whether they want to be a ‘public supporter’ or ‘private supporter’ in response to three different scenarios from the worksheet for </a:t>
            </a:r>
            <a:r>
              <a:rPr lang="en" sz="1000">
                <a:latin typeface="Google Sans"/>
                <a:ea typeface="Google Sans"/>
                <a:cs typeface="Google Sans"/>
                <a:sym typeface="Google Sans"/>
              </a:rPr>
              <a:t>Be Internet Brave: Activity 2.</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a0a7c5ef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3a0a7c5ef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2 - </a:t>
            </a:r>
            <a:r>
              <a:rPr b="1" lang="en" sz="1000">
                <a:solidFill>
                  <a:srgbClr val="666666"/>
                </a:solidFill>
                <a:latin typeface="Google Sans"/>
                <a:ea typeface="Google Sans"/>
                <a:cs typeface="Google Sans"/>
                <a:sym typeface="Google Sans"/>
              </a:rPr>
              <a:t>Upstanders Options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Often children want to help out a target of bullying but don’t know what to do.</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This activity shows them that they have choices, offers examples, and gives them an opportunity to create positive responses of their own in their own way. Groups work through some scenarios and discuss how they would feel comfortable responding.</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latin typeface="Google Sans"/>
                <a:ea typeface="Google Sans"/>
                <a:cs typeface="Google Sans"/>
                <a:sym typeface="Google Sans"/>
              </a:rPr>
              <a:t>Pupils role-play being an upstander and decide whether they want to be a ‘public supporter’ or ‘private supporter’ in response to three different scenarios from the worksheet for Be Internet Brave: Activity 2.</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latin typeface="Google Sans"/>
              <a:ea typeface="Google Sans"/>
              <a:cs typeface="Google Sans"/>
              <a:sym typeface="Google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58461" y="4596011"/>
            <a:ext cx="1491650" cy="240913"/>
          </a:xfrm>
          <a:prstGeom prst="rect">
            <a:avLst/>
          </a:prstGeom>
          <a:noFill/>
          <a:ln>
            <a:noFill/>
          </a:ln>
        </p:spPr>
      </p:pic>
      <p:sp>
        <p:nvSpPr>
          <p:cNvPr id="11" name="Google Shape;11;p2"/>
          <p:cNvSpPr txBox="1"/>
          <p:nvPr>
            <p:ph type="ctrTitle"/>
          </p:nvPr>
        </p:nvSpPr>
        <p:spPr>
          <a:xfrm>
            <a:off x="371348" y="1177975"/>
            <a:ext cx="5533200" cy="20526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1"/>
              </a:buClr>
              <a:buSzPts val="5000"/>
              <a:buNone/>
              <a:defRPr b="1" sz="5000">
                <a:solidFill>
                  <a:schemeClr val="accent1"/>
                </a:solidFill>
              </a:defRPr>
            </a:lvl1pPr>
            <a:lvl2pPr lvl="1">
              <a:lnSpc>
                <a:spcPct val="90000"/>
              </a:lnSpc>
              <a:spcBef>
                <a:spcPts val="0"/>
              </a:spcBef>
              <a:spcAft>
                <a:spcPts val="0"/>
              </a:spcAft>
              <a:buClr>
                <a:schemeClr val="accent1"/>
              </a:buClr>
              <a:buSzPts val="5000"/>
              <a:buNone/>
              <a:defRPr b="1" sz="5000">
                <a:solidFill>
                  <a:schemeClr val="accent1"/>
                </a:solidFill>
              </a:defRPr>
            </a:lvl2pPr>
            <a:lvl3pPr lvl="2">
              <a:lnSpc>
                <a:spcPct val="90000"/>
              </a:lnSpc>
              <a:spcBef>
                <a:spcPts val="0"/>
              </a:spcBef>
              <a:spcAft>
                <a:spcPts val="0"/>
              </a:spcAft>
              <a:buClr>
                <a:schemeClr val="accent1"/>
              </a:buClr>
              <a:buSzPts val="5000"/>
              <a:buNone/>
              <a:defRPr b="1" sz="5000">
                <a:solidFill>
                  <a:schemeClr val="accent1"/>
                </a:solidFill>
              </a:defRPr>
            </a:lvl3pPr>
            <a:lvl4pPr lvl="3">
              <a:lnSpc>
                <a:spcPct val="90000"/>
              </a:lnSpc>
              <a:spcBef>
                <a:spcPts val="0"/>
              </a:spcBef>
              <a:spcAft>
                <a:spcPts val="0"/>
              </a:spcAft>
              <a:buClr>
                <a:schemeClr val="accent1"/>
              </a:buClr>
              <a:buSzPts val="5000"/>
              <a:buNone/>
              <a:defRPr b="1" sz="5000">
                <a:solidFill>
                  <a:schemeClr val="accent1"/>
                </a:solidFill>
              </a:defRPr>
            </a:lvl4pPr>
            <a:lvl5pPr lvl="4">
              <a:lnSpc>
                <a:spcPct val="90000"/>
              </a:lnSpc>
              <a:spcBef>
                <a:spcPts val="0"/>
              </a:spcBef>
              <a:spcAft>
                <a:spcPts val="0"/>
              </a:spcAft>
              <a:buClr>
                <a:schemeClr val="accent1"/>
              </a:buClr>
              <a:buSzPts val="5000"/>
              <a:buNone/>
              <a:defRPr b="1" sz="5000">
                <a:solidFill>
                  <a:schemeClr val="accent1"/>
                </a:solidFill>
              </a:defRPr>
            </a:lvl5pPr>
            <a:lvl6pPr lvl="5">
              <a:lnSpc>
                <a:spcPct val="90000"/>
              </a:lnSpc>
              <a:spcBef>
                <a:spcPts val="0"/>
              </a:spcBef>
              <a:spcAft>
                <a:spcPts val="0"/>
              </a:spcAft>
              <a:buClr>
                <a:schemeClr val="accent1"/>
              </a:buClr>
              <a:buSzPts val="5000"/>
              <a:buNone/>
              <a:defRPr b="1" sz="5000">
                <a:solidFill>
                  <a:schemeClr val="accent1"/>
                </a:solidFill>
              </a:defRPr>
            </a:lvl6pPr>
            <a:lvl7pPr lvl="6">
              <a:lnSpc>
                <a:spcPct val="90000"/>
              </a:lnSpc>
              <a:spcBef>
                <a:spcPts val="0"/>
              </a:spcBef>
              <a:spcAft>
                <a:spcPts val="0"/>
              </a:spcAft>
              <a:buClr>
                <a:schemeClr val="accent1"/>
              </a:buClr>
              <a:buSzPts val="5000"/>
              <a:buNone/>
              <a:defRPr b="1" sz="5000">
                <a:solidFill>
                  <a:schemeClr val="accent1"/>
                </a:solidFill>
              </a:defRPr>
            </a:lvl7pPr>
            <a:lvl8pPr lvl="7">
              <a:lnSpc>
                <a:spcPct val="90000"/>
              </a:lnSpc>
              <a:spcBef>
                <a:spcPts val="0"/>
              </a:spcBef>
              <a:spcAft>
                <a:spcPts val="0"/>
              </a:spcAft>
              <a:buClr>
                <a:schemeClr val="accent1"/>
              </a:buClr>
              <a:buSzPts val="5000"/>
              <a:buNone/>
              <a:defRPr b="1" sz="5000">
                <a:solidFill>
                  <a:schemeClr val="accent1"/>
                </a:solidFill>
              </a:defRPr>
            </a:lvl8pPr>
            <a:lvl9pPr lvl="8">
              <a:lnSpc>
                <a:spcPct val="90000"/>
              </a:lnSpc>
              <a:spcBef>
                <a:spcPts val="0"/>
              </a:spcBef>
              <a:spcAft>
                <a:spcPts val="0"/>
              </a:spcAft>
              <a:buClr>
                <a:schemeClr val="accent1"/>
              </a:buClr>
              <a:buSzPts val="5000"/>
              <a:buNone/>
              <a:defRPr b="1" sz="5000">
                <a:solidFill>
                  <a:schemeClr val="accent1"/>
                </a:solidFill>
              </a:defRPr>
            </a:lvl9pPr>
          </a:lstStyle>
          <a:p/>
        </p:txBody>
      </p:sp>
      <p:sp>
        <p:nvSpPr>
          <p:cNvPr id="12" name="Google Shape;12;p2"/>
          <p:cNvSpPr txBox="1"/>
          <p:nvPr>
            <p:ph idx="1" type="subTitle"/>
          </p:nvPr>
        </p:nvSpPr>
        <p:spPr>
          <a:xfrm>
            <a:off x="371328" y="3267525"/>
            <a:ext cx="5533200" cy="792600"/>
          </a:xfrm>
          <a:prstGeom prst="rect">
            <a:avLst/>
          </a:prstGeom>
        </p:spPr>
        <p:txBody>
          <a:bodyPr anchorCtr="0" anchor="t" bIns="0" lIns="0" spcFirstLastPara="1" rIns="0" wrap="square" tIns="0">
            <a:normAutofit/>
          </a:bodyPr>
          <a:lstStyle>
            <a:lvl1pPr lvl="0">
              <a:lnSpc>
                <a:spcPct val="100000"/>
              </a:lnSpc>
              <a:spcBef>
                <a:spcPts val="0"/>
              </a:spcBef>
              <a:spcAft>
                <a:spcPts val="0"/>
              </a:spcAft>
              <a:buClr>
                <a:schemeClr val="accent5"/>
              </a:buClr>
              <a:buSzPts val="1800"/>
              <a:buFont typeface="Google Sans SemiBold"/>
              <a:buNone/>
              <a:defRPr>
                <a:solidFill>
                  <a:schemeClr val="accent5"/>
                </a:solidFill>
                <a:latin typeface="Google Sans SemiBold"/>
                <a:ea typeface="Google Sans SemiBold"/>
                <a:cs typeface="Google Sans SemiBold"/>
                <a:sym typeface="Google Sans SemiBold"/>
              </a:defRPr>
            </a:lvl1pPr>
            <a:lvl2pPr lvl="1">
              <a:lnSpc>
                <a:spcPct val="100000"/>
              </a:lnSpc>
              <a:spcBef>
                <a:spcPts val="0"/>
              </a:spcBef>
              <a:spcAft>
                <a:spcPts val="0"/>
              </a:spcAft>
              <a:buClr>
                <a:schemeClr val="accent5"/>
              </a:buClr>
              <a:buSzPts val="2800"/>
              <a:buNone/>
              <a:defRPr sz="2800">
                <a:solidFill>
                  <a:schemeClr val="accent5"/>
                </a:solidFill>
              </a:defRPr>
            </a:lvl2pPr>
            <a:lvl3pPr lvl="2">
              <a:lnSpc>
                <a:spcPct val="100000"/>
              </a:lnSpc>
              <a:spcBef>
                <a:spcPts val="0"/>
              </a:spcBef>
              <a:spcAft>
                <a:spcPts val="0"/>
              </a:spcAft>
              <a:buClr>
                <a:schemeClr val="accent5"/>
              </a:buClr>
              <a:buSzPts val="2800"/>
              <a:buNone/>
              <a:defRPr sz="2800">
                <a:solidFill>
                  <a:schemeClr val="accent5"/>
                </a:solidFill>
              </a:defRPr>
            </a:lvl3pPr>
            <a:lvl4pPr lvl="3">
              <a:lnSpc>
                <a:spcPct val="100000"/>
              </a:lnSpc>
              <a:spcBef>
                <a:spcPts val="0"/>
              </a:spcBef>
              <a:spcAft>
                <a:spcPts val="0"/>
              </a:spcAft>
              <a:buClr>
                <a:schemeClr val="accent5"/>
              </a:buClr>
              <a:buSzPts val="2800"/>
              <a:buNone/>
              <a:defRPr sz="2800">
                <a:solidFill>
                  <a:schemeClr val="accent5"/>
                </a:solidFill>
              </a:defRPr>
            </a:lvl4pPr>
            <a:lvl5pPr lvl="4">
              <a:lnSpc>
                <a:spcPct val="100000"/>
              </a:lnSpc>
              <a:spcBef>
                <a:spcPts val="0"/>
              </a:spcBef>
              <a:spcAft>
                <a:spcPts val="0"/>
              </a:spcAft>
              <a:buClr>
                <a:schemeClr val="accent5"/>
              </a:buClr>
              <a:buSzPts val="2800"/>
              <a:buNone/>
              <a:defRPr sz="2800">
                <a:solidFill>
                  <a:schemeClr val="accent5"/>
                </a:solidFill>
              </a:defRPr>
            </a:lvl5pPr>
            <a:lvl6pPr lvl="5">
              <a:lnSpc>
                <a:spcPct val="100000"/>
              </a:lnSpc>
              <a:spcBef>
                <a:spcPts val="0"/>
              </a:spcBef>
              <a:spcAft>
                <a:spcPts val="0"/>
              </a:spcAft>
              <a:buClr>
                <a:schemeClr val="accent5"/>
              </a:buClr>
              <a:buSzPts val="2800"/>
              <a:buNone/>
              <a:defRPr sz="2800">
                <a:solidFill>
                  <a:schemeClr val="accent5"/>
                </a:solidFill>
              </a:defRPr>
            </a:lvl6pPr>
            <a:lvl7pPr lvl="6">
              <a:lnSpc>
                <a:spcPct val="100000"/>
              </a:lnSpc>
              <a:spcBef>
                <a:spcPts val="0"/>
              </a:spcBef>
              <a:spcAft>
                <a:spcPts val="0"/>
              </a:spcAft>
              <a:buClr>
                <a:schemeClr val="accent5"/>
              </a:buClr>
              <a:buSzPts val="2800"/>
              <a:buNone/>
              <a:defRPr sz="2800">
                <a:solidFill>
                  <a:schemeClr val="accent5"/>
                </a:solidFill>
              </a:defRPr>
            </a:lvl7pPr>
            <a:lvl8pPr lvl="7">
              <a:lnSpc>
                <a:spcPct val="100000"/>
              </a:lnSpc>
              <a:spcBef>
                <a:spcPts val="0"/>
              </a:spcBef>
              <a:spcAft>
                <a:spcPts val="0"/>
              </a:spcAft>
              <a:buClr>
                <a:schemeClr val="accent5"/>
              </a:buClr>
              <a:buSzPts val="2800"/>
              <a:buNone/>
              <a:defRPr sz="2800">
                <a:solidFill>
                  <a:schemeClr val="accent5"/>
                </a:solidFill>
              </a:defRPr>
            </a:lvl8pPr>
            <a:lvl9pPr lvl="8">
              <a:lnSpc>
                <a:spcPct val="100000"/>
              </a:lnSpc>
              <a:spcBef>
                <a:spcPts val="0"/>
              </a:spcBef>
              <a:spcAft>
                <a:spcPts val="0"/>
              </a:spcAft>
              <a:buClr>
                <a:schemeClr val="accent5"/>
              </a:buClr>
              <a:buSzPts val="2800"/>
              <a:buNone/>
              <a:defRPr sz="2800">
                <a:solidFill>
                  <a:schemeClr val="accent5"/>
                </a:solidFill>
              </a:defRPr>
            </a:lvl9pPr>
          </a:lstStyle>
          <a:p/>
        </p:txBody>
      </p:sp>
      <p:pic>
        <p:nvPicPr>
          <p:cNvPr id="13" name="Google Shape;13;p2"/>
          <p:cNvPicPr preferRelativeResize="0"/>
          <p:nvPr/>
        </p:nvPicPr>
        <p:blipFill>
          <a:blip r:embed="rId3">
            <a:alphaModFix/>
          </a:blip>
          <a:stretch>
            <a:fillRect/>
          </a:stretch>
        </p:blipFill>
        <p:spPr>
          <a:xfrm>
            <a:off x="364575" y="357701"/>
            <a:ext cx="1069315" cy="820277"/>
          </a:xfrm>
          <a:prstGeom prst="rect">
            <a:avLst/>
          </a:prstGeom>
          <a:noFill/>
          <a:ln>
            <a:noFill/>
          </a:ln>
        </p:spPr>
      </p:pic>
      <p:grpSp>
        <p:nvGrpSpPr>
          <p:cNvPr id="14" name="Google Shape;14;p2"/>
          <p:cNvGrpSpPr/>
          <p:nvPr/>
        </p:nvGrpSpPr>
        <p:grpSpPr>
          <a:xfrm>
            <a:off x="364642" y="4497294"/>
            <a:ext cx="1008075" cy="378048"/>
            <a:chOff x="673550" y="543150"/>
            <a:chExt cx="990250" cy="371400"/>
          </a:xfrm>
        </p:grpSpPr>
        <p:cxnSp>
          <p:nvCxnSpPr>
            <p:cNvPr id="15" name="Google Shape;15;p2"/>
            <p:cNvCxnSpPr/>
            <p:nvPr/>
          </p:nvCxnSpPr>
          <p:spPr>
            <a:xfrm>
              <a:off x="1663800" y="543150"/>
              <a:ext cx="0" cy="371400"/>
            </a:xfrm>
            <a:prstGeom prst="straightConnector1">
              <a:avLst/>
            </a:prstGeom>
            <a:noFill/>
            <a:ln cap="flat" cmpd="sng" w="9525">
              <a:solidFill>
                <a:srgbClr val="595959"/>
              </a:solidFill>
              <a:prstDash val="solid"/>
              <a:round/>
              <a:headEnd len="med" w="med" type="none"/>
              <a:tailEnd len="med" w="med" type="none"/>
            </a:ln>
          </p:spPr>
        </p:cxnSp>
        <p:pic>
          <p:nvPicPr>
            <p:cNvPr id="16" name="Google Shape;16;p2"/>
            <p:cNvPicPr preferRelativeResize="0"/>
            <p:nvPr/>
          </p:nvPicPr>
          <p:blipFill>
            <a:blip r:embed="rId4">
              <a:alphaModFix/>
            </a:blip>
            <a:stretch>
              <a:fillRect/>
            </a:stretch>
          </p:blipFill>
          <p:spPr>
            <a:xfrm>
              <a:off x="673550" y="613146"/>
              <a:ext cx="810625" cy="26374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p:cSld name="TITLE_1">
    <p:spTree>
      <p:nvGrpSpPr>
        <p:cNvPr id="17" name="Shape 17"/>
        <p:cNvGrpSpPr/>
        <p:nvPr/>
      </p:nvGrpSpPr>
      <p:grpSpPr>
        <a:xfrm>
          <a:off x="0" y="0"/>
          <a:ext cx="0" cy="0"/>
          <a:chOff x="0" y="0"/>
          <a:chExt cx="0" cy="0"/>
        </a:xfrm>
      </p:grpSpPr>
      <p:grpSp>
        <p:nvGrpSpPr>
          <p:cNvPr id="18" name="Google Shape;18;p3"/>
          <p:cNvGrpSpPr/>
          <p:nvPr/>
        </p:nvGrpSpPr>
        <p:grpSpPr>
          <a:xfrm>
            <a:off x="379916" y="4579468"/>
            <a:ext cx="2000359" cy="285300"/>
            <a:chOff x="379916" y="4579468"/>
            <a:chExt cx="2000359" cy="285300"/>
          </a:xfrm>
        </p:grpSpPr>
        <p:cxnSp>
          <p:nvCxnSpPr>
            <p:cNvPr id="19" name="Google Shape;19;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0" name="Google Shape;20;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1" name="Google Shape;21;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22" name="Google Shape;22;p3"/>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3" name="Google Shape;23;p3"/>
          <p:cNvGrpSpPr/>
          <p:nvPr/>
        </p:nvGrpSpPr>
        <p:grpSpPr>
          <a:xfrm>
            <a:off x="379916" y="4579468"/>
            <a:ext cx="2000359" cy="285300"/>
            <a:chOff x="379916" y="4579468"/>
            <a:chExt cx="2000359" cy="285300"/>
          </a:xfrm>
        </p:grpSpPr>
        <p:cxnSp>
          <p:nvCxnSpPr>
            <p:cNvPr id="24" name="Google Shape;24;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5" name="Google Shape;25;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6" name="Google Shape;26;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_1">
    <p:spTree>
      <p:nvGrpSpPr>
        <p:cNvPr id="27" name="Shape 27"/>
        <p:cNvGrpSpPr/>
        <p:nvPr/>
      </p:nvGrpSpPr>
      <p:grpSpPr>
        <a:xfrm>
          <a:off x="0" y="0"/>
          <a:ext cx="0" cy="0"/>
          <a:chOff x="0" y="0"/>
          <a:chExt cx="0" cy="0"/>
        </a:xfrm>
      </p:grpSpPr>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_1_1">
    <p:spTree>
      <p:nvGrpSpPr>
        <p:cNvPr id="28" name="Shape 28"/>
        <p:cNvGrpSpPr/>
        <p:nvPr/>
      </p:nvGrpSpPr>
      <p:grpSpPr>
        <a:xfrm>
          <a:off x="0" y="0"/>
          <a:ext cx="0" cy="0"/>
          <a:chOff x="0" y="0"/>
          <a:chExt cx="0" cy="0"/>
        </a:xfrm>
      </p:grpSpPr>
      <p:sp>
        <p:nvSpPr>
          <p:cNvPr id="29" name="Google Shape;29;p5"/>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a:lnSpc>
                <a:spcPct val="90000"/>
              </a:lnSpc>
              <a:spcBef>
                <a:spcPts val="0"/>
              </a:spcBef>
              <a:spcAft>
                <a:spcPts val="0"/>
              </a:spcAft>
              <a:buClr>
                <a:schemeClr val="dk2"/>
              </a:buClr>
              <a:buSzPts val="4400"/>
              <a:buNone/>
              <a:defRPr b="1" sz="4400">
                <a:solidFill>
                  <a:schemeClr val="dk2"/>
                </a:solidFill>
              </a:defRPr>
            </a:lvl1pPr>
            <a:lvl2pPr lvl="1">
              <a:lnSpc>
                <a:spcPct val="90000"/>
              </a:lnSpc>
              <a:spcBef>
                <a:spcPts val="0"/>
              </a:spcBef>
              <a:spcAft>
                <a:spcPts val="0"/>
              </a:spcAft>
              <a:buClr>
                <a:schemeClr val="dk2"/>
              </a:buClr>
              <a:buSzPts val="4400"/>
              <a:buNone/>
              <a:defRPr b="1" sz="4400">
                <a:solidFill>
                  <a:schemeClr val="dk2"/>
                </a:solidFill>
              </a:defRPr>
            </a:lvl2pPr>
            <a:lvl3pPr lvl="2">
              <a:lnSpc>
                <a:spcPct val="90000"/>
              </a:lnSpc>
              <a:spcBef>
                <a:spcPts val="0"/>
              </a:spcBef>
              <a:spcAft>
                <a:spcPts val="0"/>
              </a:spcAft>
              <a:buClr>
                <a:schemeClr val="dk2"/>
              </a:buClr>
              <a:buSzPts val="4400"/>
              <a:buNone/>
              <a:defRPr b="1" sz="4400">
                <a:solidFill>
                  <a:schemeClr val="dk2"/>
                </a:solidFill>
              </a:defRPr>
            </a:lvl3pPr>
            <a:lvl4pPr lvl="3">
              <a:lnSpc>
                <a:spcPct val="90000"/>
              </a:lnSpc>
              <a:spcBef>
                <a:spcPts val="0"/>
              </a:spcBef>
              <a:spcAft>
                <a:spcPts val="0"/>
              </a:spcAft>
              <a:buClr>
                <a:schemeClr val="dk2"/>
              </a:buClr>
              <a:buSzPts val="4400"/>
              <a:buNone/>
              <a:defRPr b="1" sz="4400">
                <a:solidFill>
                  <a:schemeClr val="dk2"/>
                </a:solidFill>
              </a:defRPr>
            </a:lvl4pPr>
            <a:lvl5pPr lvl="4">
              <a:lnSpc>
                <a:spcPct val="90000"/>
              </a:lnSpc>
              <a:spcBef>
                <a:spcPts val="0"/>
              </a:spcBef>
              <a:spcAft>
                <a:spcPts val="0"/>
              </a:spcAft>
              <a:buClr>
                <a:schemeClr val="dk2"/>
              </a:buClr>
              <a:buSzPts val="4400"/>
              <a:buNone/>
              <a:defRPr b="1" sz="4400">
                <a:solidFill>
                  <a:schemeClr val="dk2"/>
                </a:solidFill>
              </a:defRPr>
            </a:lvl5pPr>
            <a:lvl6pPr lvl="5">
              <a:lnSpc>
                <a:spcPct val="90000"/>
              </a:lnSpc>
              <a:spcBef>
                <a:spcPts val="0"/>
              </a:spcBef>
              <a:spcAft>
                <a:spcPts val="0"/>
              </a:spcAft>
              <a:buClr>
                <a:schemeClr val="dk2"/>
              </a:buClr>
              <a:buSzPts val="4400"/>
              <a:buNone/>
              <a:defRPr b="1" sz="4400">
                <a:solidFill>
                  <a:schemeClr val="dk2"/>
                </a:solidFill>
              </a:defRPr>
            </a:lvl6pPr>
            <a:lvl7pPr lvl="6">
              <a:lnSpc>
                <a:spcPct val="90000"/>
              </a:lnSpc>
              <a:spcBef>
                <a:spcPts val="0"/>
              </a:spcBef>
              <a:spcAft>
                <a:spcPts val="0"/>
              </a:spcAft>
              <a:buClr>
                <a:schemeClr val="dk2"/>
              </a:buClr>
              <a:buSzPts val="4400"/>
              <a:buNone/>
              <a:defRPr b="1" sz="4400">
                <a:solidFill>
                  <a:schemeClr val="dk2"/>
                </a:solidFill>
              </a:defRPr>
            </a:lvl7pPr>
            <a:lvl8pPr lvl="7">
              <a:lnSpc>
                <a:spcPct val="90000"/>
              </a:lnSpc>
              <a:spcBef>
                <a:spcPts val="0"/>
              </a:spcBef>
              <a:spcAft>
                <a:spcPts val="0"/>
              </a:spcAft>
              <a:buClr>
                <a:schemeClr val="dk2"/>
              </a:buClr>
              <a:buSzPts val="4400"/>
              <a:buNone/>
              <a:defRPr b="1" sz="4400">
                <a:solidFill>
                  <a:schemeClr val="dk2"/>
                </a:solidFill>
              </a:defRPr>
            </a:lvl8pPr>
            <a:lvl9pPr lvl="8">
              <a:lnSpc>
                <a:spcPct val="90000"/>
              </a:lnSpc>
              <a:spcBef>
                <a:spcPts val="0"/>
              </a:spcBef>
              <a:spcAft>
                <a:spcPts val="0"/>
              </a:spcAft>
              <a:buClr>
                <a:schemeClr val="dk2"/>
              </a:buClr>
              <a:buSzPts val="4400"/>
              <a:buNone/>
              <a:defRPr b="1" sz="4400">
                <a:solidFill>
                  <a:schemeClr val="dk2"/>
                </a:solidFill>
              </a:defRPr>
            </a:lvl9pPr>
          </a:lstStyle>
          <a:p/>
        </p:txBody>
      </p:sp>
      <p:grpSp>
        <p:nvGrpSpPr>
          <p:cNvPr id="30" name="Google Shape;30;p5"/>
          <p:cNvGrpSpPr/>
          <p:nvPr/>
        </p:nvGrpSpPr>
        <p:grpSpPr>
          <a:xfrm>
            <a:off x="379916" y="4579468"/>
            <a:ext cx="2000359" cy="285300"/>
            <a:chOff x="379916" y="4579468"/>
            <a:chExt cx="2000359" cy="285300"/>
          </a:xfrm>
        </p:grpSpPr>
        <p:cxnSp>
          <p:nvCxnSpPr>
            <p:cNvPr id="31" name="Google Shape;31;p5"/>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2" name="Google Shape;32;p5"/>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3" name="Google Shape;33;p5"/>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and title">
  <p:cSld name="TITLE_1_1_1_1">
    <p:spTree>
      <p:nvGrpSpPr>
        <p:cNvPr id="34" name="Shape 34"/>
        <p:cNvGrpSpPr/>
        <p:nvPr/>
      </p:nvGrpSpPr>
      <p:grpSpPr>
        <a:xfrm>
          <a:off x="0" y="0"/>
          <a:ext cx="0" cy="0"/>
          <a:chOff x="0" y="0"/>
          <a:chExt cx="0" cy="0"/>
        </a:xfrm>
      </p:grpSpPr>
      <p:sp>
        <p:nvSpPr>
          <p:cNvPr id="35" name="Google Shape;35;p6"/>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rtl="0">
              <a:lnSpc>
                <a:spcPct val="90000"/>
              </a:lnSpc>
              <a:spcBef>
                <a:spcPts val="0"/>
              </a:spcBef>
              <a:spcAft>
                <a:spcPts val="0"/>
              </a:spcAft>
              <a:buClr>
                <a:schemeClr val="dk2"/>
              </a:buClr>
              <a:buSzPts val="4400"/>
              <a:buNone/>
              <a:defRPr b="1" sz="4400">
                <a:solidFill>
                  <a:schemeClr val="dk2"/>
                </a:solidFill>
              </a:defRPr>
            </a:lvl1pPr>
            <a:lvl2pPr lvl="1" rtl="0">
              <a:lnSpc>
                <a:spcPct val="90000"/>
              </a:lnSpc>
              <a:spcBef>
                <a:spcPts val="0"/>
              </a:spcBef>
              <a:spcAft>
                <a:spcPts val="0"/>
              </a:spcAft>
              <a:buClr>
                <a:schemeClr val="dk2"/>
              </a:buClr>
              <a:buSzPts val="4400"/>
              <a:buNone/>
              <a:defRPr b="1" sz="4400">
                <a:solidFill>
                  <a:schemeClr val="dk2"/>
                </a:solidFill>
              </a:defRPr>
            </a:lvl2pPr>
            <a:lvl3pPr lvl="2" rtl="0">
              <a:lnSpc>
                <a:spcPct val="90000"/>
              </a:lnSpc>
              <a:spcBef>
                <a:spcPts val="0"/>
              </a:spcBef>
              <a:spcAft>
                <a:spcPts val="0"/>
              </a:spcAft>
              <a:buClr>
                <a:schemeClr val="dk2"/>
              </a:buClr>
              <a:buSzPts val="4400"/>
              <a:buNone/>
              <a:defRPr b="1" sz="4400">
                <a:solidFill>
                  <a:schemeClr val="dk2"/>
                </a:solidFill>
              </a:defRPr>
            </a:lvl3pPr>
            <a:lvl4pPr lvl="3" rtl="0">
              <a:lnSpc>
                <a:spcPct val="90000"/>
              </a:lnSpc>
              <a:spcBef>
                <a:spcPts val="0"/>
              </a:spcBef>
              <a:spcAft>
                <a:spcPts val="0"/>
              </a:spcAft>
              <a:buClr>
                <a:schemeClr val="dk2"/>
              </a:buClr>
              <a:buSzPts val="4400"/>
              <a:buNone/>
              <a:defRPr b="1" sz="4400">
                <a:solidFill>
                  <a:schemeClr val="dk2"/>
                </a:solidFill>
              </a:defRPr>
            </a:lvl4pPr>
            <a:lvl5pPr lvl="4" rtl="0">
              <a:lnSpc>
                <a:spcPct val="90000"/>
              </a:lnSpc>
              <a:spcBef>
                <a:spcPts val="0"/>
              </a:spcBef>
              <a:spcAft>
                <a:spcPts val="0"/>
              </a:spcAft>
              <a:buClr>
                <a:schemeClr val="dk2"/>
              </a:buClr>
              <a:buSzPts val="4400"/>
              <a:buNone/>
              <a:defRPr b="1" sz="4400">
                <a:solidFill>
                  <a:schemeClr val="dk2"/>
                </a:solidFill>
              </a:defRPr>
            </a:lvl5pPr>
            <a:lvl6pPr lvl="5" rtl="0">
              <a:lnSpc>
                <a:spcPct val="90000"/>
              </a:lnSpc>
              <a:spcBef>
                <a:spcPts val="0"/>
              </a:spcBef>
              <a:spcAft>
                <a:spcPts val="0"/>
              </a:spcAft>
              <a:buClr>
                <a:schemeClr val="dk2"/>
              </a:buClr>
              <a:buSzPts val="4400"/>
              <a:buNone/>
              <a:defRPr b="1" sz="4400">
                <a:solidFill>
                  <a:schemeClr val="dk2"/>
                </a:solidFill>
              </a:defRPr>
            </a:lvl6pPr>
            <a:lvl7pPr lvl="6" rtl="0">
              <a:lnSpc>
                <a:spcPct val="90000"/>
              </a:lnSpc>
              <a:spcBef>
                <a:spcPts val="0"/>
              </a:spcBef>
              <a:spcAft>
                <a:spcPts val="0"/>
              </a:spcAft>
              <a:buClr>
                <a:schemeClr val="dk2"/>
              </a:buClr>
              <a:buSzPts val="4400"/>
              <a:buNone/>
              <a:defRPr b="1" sz="4400">
                <a:solidFill>
                  <a:schemeClr val="dk2"/>
                </a:solidFill>
              </a:defRPr>
            </a:lvl7pPr>
            <a:lvl8pPr lvl="7" rtl="0">
              <a:lnSpc>
                <a:spcPct val="90000"/>
              </a:lnSpc>
              <a:spcBef>
                <a:spcPts val="0"/>
              </a:spcBef>
              <a:spcAft>
                <a:spcPts val="0"/>
              </a:spcAft>
              <a:buClr>
                <a:schemeClr val="dk2"/>
              </a:buClr>
              <a:buSzPts val="4400"/>
              <a:buNone/>
              <a:defRPr b="1" sz="4400">
                <a:solidFill>
                  <a:schemeClr val="dk2"/>
                </a:solidFill>
              </a:defRPr>
            </a:lvl8pPr>
            <a:lvl9pPr lvl="8" rtl="0">
              <a:lnSpc>
                <a:spcPct val="90000"/>
              </a:lnSpc>
              <a:spcBef>
                <a:spcPts val="0"/>
              </a:spcBef>
              <a:spcAft>
                <a:spcPts val="0"/>
              </a:spcAft>
              <a:buClr>
                <a:schemeClr val="dk2"/>
              </a:buClr>
              <a:buSzPts val="4400"/>
              <a:buNone/>
              <a:defRPr b="1" sz="4400">
                <a:solidFill>
                  <a:schemeClr val="dk2"/>
                </a:solidFill>
              </a:defRPr>
            </a:lvl9pPr>
          </a:lstStyle>
          <a:p/>
        </p:txBody>
      </p:sp>
      <p:grpSp>
        <p:nvGrpSpPr>
          <p:cNvPr id="36" name="Google Shape;36;p6"/>
          <p:cNvGrpSpPr/>
          <p:nvPr/>
        </p:nvGrpSpPr>
        <p:grpSpPr>
          <a:xfrm>
            <a:off x="379916" y="4579468"/>
            <a:ext cx="2000359" cy="285300"/>
            <a:chOff x="379916" y="4579468"/>
            <a:chExt cx="2000359" cy="285300"/>
          </a:xfrm>
        </p:grpSpPr>
        <p:cxnSp>
          <p:nvCxnSpPr>
            <p:cNvPr id="37" name="Google Shape;37;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8" name="Google Shape;38;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9" name="Google Shape;39;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40" name="Google Shape;40;p6"/>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41" name="Google Shape;41;p6"/>
          <p:cNvGrpSpPr/>
          <p:nvPr/>
        </p:nvGrpSpPr>
        <p:grpSpPr>
          <a:xfrm>
            <a:off x="379916" y="4579468"/>
            <a:ext cx="2000359" cy="285300"/>
            <a:chOff x="379916" y="4579468"/>
            <a:chExt cx="2000359" cy="285300"/>
          </a:xfrm>
        </p:grpSpPr>
        <p:cxnSp>
          <p:nvCxnSpPr>
            <p:cNvPr id="42" name="Google Shape;42;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43" name="Google Shape;43;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44" name="Google Shape;44;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1pPr>
            <a:lvl2pPr lvl="1">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2pPr>
            <a:lvl3pPr lvl="2">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3pPr>
            <a:lvl4pPr lvl="3">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4pPr>
            <a:lvl5pPr lvl="4">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5pPr>
            <a:lvl6pPr lvl="5">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6pPr>
            <a:lvl7pPr lvl="6">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7pPr>
            <a:lvl8pPr lvl="7">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8pPr>
            <a:lvl9pPr lvl="8">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Google Sans"/>
              <a:buChar char="●"/>
              <a:defRPr sz="1800">
                <a:solidFill>
                  <a:schemeClr val="dk2"/>
                </a:solidFill>
                <a:latin typeface="Google Sans"/>
                <a:ea typeface="Google Sans"/>
                <a:cs typeface="Google Sans"/>
                <a:sym typeface="Google Sans"/>
              </a:defRPr>
            </a:lvl1pPr>
            <a:lvl2pPr indent="-317500" lvl="1" marL="914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2pPr>
            <a:lvl3pPr indent="-317500" lvl="2" marL="1371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3pPr>
            <a:lvl4pPr indent="-317500" lvl="3" marL="1828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4pPr>
            <a:lvl5pPr indent="-317500" lvl="4" marL="22860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5pPr>
            <a:lvl6pPr indent="-317500" lvl="5" marL="27432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6pPr>
            <a:lvl7pPr indent="-317500" lvl="6" marL="3200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7pPr>
            <a:lvl8pPr indent="-317500" lvl="7" marL="3657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8pPr>
            <a:lvl9pPr indent="-317500" lvl="8" marL="4114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7"/>
          <p:cNvSpPr txBox="1"/>
          <p:nvPr/>
        </p:nvSpPr>
        <p:spPr>
          <a:xfrm>
            <a:off x="329779" y="1064700"/>
            <a:ext cx="6753300" cy="2052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282828"/>
              </a:buClr>
              <a:buSzPts val="1100"/>
              <a:buFont typeface="Arial"/>
              <a:buNone/>
            </a:pPr>
            <a:r>
              <a:rPr b="1" lang="en" sz="5500">
                <a:solidFill>
                  <a:srgbClr val="4285F4"/>
                </a:solidFill>
                <a:latin typeface="Google Sans"/>
                <a:ea typeface="Google Sans"/>
                <a:cs typeface="Google Sans"/>
                <a:sym typeface="Google Sans"/>
              </a:rPr>
              <a:t>Refusing</a:t>
            </a:r>
            <a:r>
              <a:rPr b="1" lang="en" sz="5500">
                <a:solidFill>
                  <a:srgbClr val="4285F4"/>
                </a:solidFill>
                <a:latin typeface="Google Sans"/>
                <a:ea typeface="Google Sans"/>
                <a:cs typeface="Google Sans"/>
                <a:sym typeface="Google Sans"/>
              </a:rPr>
              <a:t> </a:t>
            </a:r>
            <a:br>
              <a:rPr b="1" lang="en" sz="5500">
                <a:solidFill>
                  <a:srgbClr val="4285F4"/>
                </a:solidFill>
                <a:latin typeface="Google Sans"/>
                <a:ea typeface="Google Sans"/>
                <a:cs typeface="Google Sans"/>
                <a:sym typeface="Google Sans"/>
              </a:rPr>
            </a:br>
            <a:r>
              <a:rPr b="1" lang="en" sz="5500">
                <a:solidFill>
                  <a:srgbClr val="4285F4"/>
                </a:solidFill>
                <a:latin typeface="Google Sans"/>
                <a:ea typeface="Google Sans"/>
                <a:cs typeface="Google Sans"/>
                <a:sym typeface="Google Sans"/>
              </a:rPr>
              <a:t>&amp; Reporting</a:t>
            </a:r>
            <a:endParaRPr b="1" sz="5550">
              <a:solidFill>
                <a:srgbClr val="4285F4"/>
              </a:solidFill>
              <a:latin typeface="Google Sans"/>
              <a:ea typeface="Google Sans"/>
              <a:cs typeface="Google Sans"/>
              <a:sym typeface="Google Sans"/>
            </a:endParaRPr>
          </a:p>
        </p:txBody>
      </p:sp>
      <p:sp>
        <p:nvSpPr>
          <p:cNvPr id="50" name="Google Shape;50;p7"/>
          <p:cNvSpPr txBox="1"/>
          <p:nvPr/>
        </p:nvSpPr>
        <p:spPr>
          <a:xfrm>
            <a:off x="366613" y="3235928"/>
            <a:ext cx="5533200" cy="2772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0"/>
              </a:spcBef>
              <a:spcAft>
                <a:spcPts val="0"/>
              </a:spcAft>
              <a:buNone/>
            </a:pPr>
            <a:r>
              <a:rPr b="1" lang="en" sz="1800">
                <a:solidFill>
                  <a:srgbClr val="5F6368"/>
                </a:solidFill>
                <a:latin typeface="Google Sans"/>
                <a:ea typeface="Google Sans"/>
                <a:cs typeface="Google Sans"/>
                <a:sym typeface="Google Sans"/>
              </a:rPr>
              <a:t>Deciding how and when to do something</a:t>
            </a:r>
            <a:endParaRPr b="1" sz="1800">
              <a:solidFill>
                <a:srgbClr val="5F6368"/>
              </a:solidFill>
              <a:latin typeface="Google Sans"/>
              <a:ea typeface="Google Sans"/>
              <a:cs typeface="Google Sans"/>
              <a:sym typeface="Google Sans"/>
            </a:endParaRPr>
          </a:p>
        </p:txBody>
      </p:sp>
      <p:pic>
        <p:nvPicPr>
          <p:cNvPr id="51" name="Google Shape;51;p7"/>
          <p:cNvPicPr preferRelativeResize="0"/>
          <p:nvPr/>
        </p:nvPicPr>
        <p:blipFill rotWithShape="1">
          <a:blip r:embed="rId3">
            <a:alphaModFix/>
          </a:blip>
          <a:srcRect b="3278" l="0" r="0" t="0"/>
          <a:stretch/>
        </p:blipFill>
        <p:spPr>
          <a:xfrm flipH="1">
            <a:off x="5424476" y="1755675"/>
            <a:ext cx="3719524" cy="3311624"/>
          </a:xfrm>
          <a:prstGeom prst="rect">
            <a:avLst/>
          </a:prstGeom>
          <a:noFill/>
          <a:ln>
            <a:noFill/>
          </a:ln>
        </p:spPr>
      </p:pic>
      <p:pic>
        <p:nvPicPr>
          <p:cNvPr id="52" name="Google Shape;52;p7"/>
          <p:cNvPicPr preferRelativeResize="0"/>
          <p:nvPr/>
        </p:nvPicPr>
        <p:blipFill>
          <a:blip r:embed="rId4">
            <a:alphaModFix/>
          </a:blip>
          <a:stretch>
            <a:fillRect/>
          </a:stretch>
        </p:blipFill>
        <p:spPr>
          <a:xfrm>
            <a:off x="5442637" y="2524949"/>
            <a:ext cx="923625" cy="1229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9" name="Shape 139"/>
        <p:cNvGrpSpPr/>
        <p:nvPr/>
      </p:nvGrpSpPr>
      <p:grpSpPr>
        <a:xfrm>
          <a:off x="0" y="0"/>
          <a:ext cx="0" cy="0"/>
          <a:chOff x="0" y="0"/>
          <a:chExt cx="0" cy="0"/>
        </a:xfrm>
      </p:grpSpPr>
      <p:sp>
        <p:nvSpPr>
          <p:cNvPr id="140" name="Google Shape;140;p16"/>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rgbClr val="FBBC05"/>
          </a:solidFill>
          <a:ln>
            <a:noFill/>
          </a:ln>
        </p:spPr>
      </p:sp>
      <p:sp>
        <p:nvSpPr>
          <p:cNvPr id="141" name="Google Shape;141;p16"/>
          <p:cNvSpPr/>
          <p:nvPr/>
        </p:nvSpPr>
        <p:spPr>
          <a:xfrm>
            <a:off x="5148700" y="1101050"/>
            <a:ext cx="36102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3C4043"/>
                </a:solidFill>
                <a:latin typeface="Google Sans Medium"/>
                <a:ea typeface="Google Sans Medium"/>
                <a:cs typeface="Google Sans Medium"/>
                <a:sym typeface="Google Sans Medium"/>
              </a:rPr>
              <a:t>Public support</a:t>
            </a:r>
            <a:endParaRPr sz="1500">
              <a:solidFill>
                <a:srgbClr val="3C4043"/>
              </a:solidFill>
              <a:latin typeface="Google Sans Medium"/>
              <a:ea typeface="Google Sans Medium"/>
              <a:cs typeface="Google Sans Medium"/>
              <a:sym typeface="Google Sans Medium"/>
            </a:endParaRPr>
          </a:p>
        </p:txBody>
      </p:sp>
      <p:sp>
        <p:nvSpPr>
          <p:cNvPr id="142" name="Google Shape;142;p16"/>
          <p:cNvSpPr txBox="1"/>
          <p:nvPr/>
        </p:nvSpPr>
        <p:spPr>
          <a:xfrm>
            <a:off x="385375" y="370650"/>
            <a:ext cx="26646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3</a:t>
            </a:r>
            <a:endParaRPr b="1" sz="4400">
              <a:solidFill>
                <a:srgbClr val="3C4043"/>
              </a:solidFill>
              <a:latin typeface="Google Sans"/>
              <a:ea typeface="Google Sans"/>
              <a:cs typeface="Google Sans"/>
              <a:sym typeface="Google Sans"/>
            </a:endParaRPr>
          </a:p>
        </p:txBody>
      </p:sp>
      <p:sp>
        <p:nvSpPr>
          <p:cNvPr id="143" name="Google Shape;143;p16"/>
          <p:cNvSpPr txBox="1"/>
          <p:nvPr/>
        </p:nvSpPr>
        <p:spPr>
          <a:xfrm>
            <a:off x="385375" y="1037609"/>
            <a:ext cx="4186500" cy="28815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600">
                <a:solidFill>
                  <a:schemeClr val="dk2"/>
                </a:solidFill>
                <a:latin typeface="Google Sans Medium"/>
                <a:ea typeface="Google Sans Medium"/>
                <a:cs typeface="Google Sans Medium"/>
                <a:sym typeface="Google Sans Medium"/>
              </a:rPr>
              <a:t>You find out that someone at your school </a:t>
            </a:r>
            <a:r>
              <a:rPr lang="en" sz="2600">
                <a:solidFill>
                  <a:schemeClr val="accent3"/>
                </a:solidFill>
                <a:latin typeface="Google Sans Medium"/>
                <a:ea typeface="Google Sans Medium"/>
                <a:cs typeface="Google Sans Medium"/>
                <a:sym typeface="Google Sans Medium"/>
              </a:rPr>
              <a:t>created a fake social media account</a:t>
            </a:r>
            <a:r>
              <a:rPr lang="en" sz="2600">
                <a:solidFill>
                  <a:schemeClr val="dk2"/>
                </a:solidFill>
                <a:latin typeface="Google Sans Medium"/>
                <a:ea typeface="Google Sans Medium"/>
                <a:cs typeface="Google Sans Medium"/>
                <a:sym typeface="Google Sans Medium"/>
              </a:rPr>
              <a:t> using another pupil's name and </a:t>
            </a:r>
            <a:r>
              <a:rPr lang="en" sz="2600">
                <a:solidFill>
                  <a:schemeClr val="accent3"/>
                </a:solidFill>
                <a:latin typeface="Google Sans Medium"/>
                <a:ea typeface="Google Sans Medium"/>
                <a:cs typeface="Google Sans Medium"/>
                <a:sym typeface="Google Sans Medium"/>
              </a:rPr>
              <a:t>posts photos and memes</a:t>
            </a:r>
            <a:r>
              <a:rPr lang="en" sz="2600">
                <a:solidFill>
                  <a:schemeClr val="dk2"/>
                </a:solidFill>
                <a:latin typeface="Google Sans Medium"/>
                <a:ea typeface="Google Sans Medium"/>
                <a:cs typeface="Google Sans Medium"/>
                <a:sym typeface="Google Sans Medium"/>
              </a:rPr>
              <a:t> that say </a:t>
            </a:r>
            <a:r>
              <a:rPr lang="en" sz="2600">
                <a:solidFill>
                  <a:schemeClr val="accent3"/>
                </a:solidFill>
                <a:latin typeface="Google Sans Medium"/>
                <a:ea typeface="Google Sans Medium"/>
                <a:cs typeface="Google Sans Medium"/>
                <a:sym typeface="Google Sans Medium"/>
              </a:rPr>
              <a:t>mean things</a:t>
            </a:r>
            <a:r>
              <a:rPr lang="en" sz="2600">
                <a:solidFill>
                  <a:schemeClr val="dk2"/>
                </a:solidFill>
                <a:latin typeface="Google Sans Medium"/>
                <a:ea typeface="Google Sans Medium"/>
                <a:cs typeface="Google Sans Medium"/>
                <a:sym typeface="Google Sans Medium"/>
              </a:rPr>
              <a:t> about other pupils, teachers and the school.</a:t>
            </a:r>
            <a:endParaRPr sz="3400">
              <a:solidFill>
                <a:schemeClr val="dk2"/>
              </a:solidFill>
              <a:latin typeface="Google Sans Medium"/>
              <a:ea typeface="Google Sans Medium"/>
              <a:cs typeface="Google Sans Medium"/>
              <a:sym typeface="Google Sans Medium"/>
            </a:endParaRPr>
          </a:p>
        </p:txBody>
      </p:sp>
      <p:sp>
        <p:nvSpPr>
          <p:cNvPr id="144" name="Google Shape;144;p16"/>
          <p:cNvSpPr/>
          <p:nvPr/>
        </p:nvSpPr>
        <p:spPr>
          <a:xfrm>
            <a:off x="5148700" y="1913600"/>
            <a:ext cx="36102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3C4043"/>
                </a:solidFill>
                <a:latin typeface="Google Sans Medium"/>
                <a:ea typeface="Google Sans Medium"/>
                <a:cs typeface="Google Sans Medium"/>
                <a:sym typeface="Google Sans Medium"/>
              </a:rPr>
              <a:t>Private support</a:t>
            </a:r>
            <a:endParaRPr sz="1500">
              <a:solidFill>
                <a:srgbClr val="3C4043"/>
              </a:solidFill>
              <a:latin typeface="Google Sans Medium"/>
              <a:ea typeface="Google Sans Medium"/>
              <a:cs typeface="Google Sans Medium"/>
              <a:sym typeface="Google Sans Medium"/>
            </a:endParaRPr>
          </a:p>
        </p:txBody>
      </p:sp>
      <p:sp>
        <p:nvSpPr>
          <p:cNvPr id="145" name="Google Shape;145;p16"/>
          <p:cNvSpPr/>
          <p:nvPr/>
        </p:nvSpPr>
        <p:spPr>
          <a:xfrm>
            <a:off x="5148700" y="2726150"/>
            <a:ext cx="36102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3C4043"/>
                </a:solidFill>
                <a:latin typeface="Google Sans Medium"/>
                <a:ea typeface="Google Sans Medium"/>
                <a:cs typeface="Google Sans Medium"/>
                <a:sym typeface="Google Sans Medium"/>
              </a:rPr>
              <a:t>Something else</a:t>
            </a:r>
            <a:endParaRPr sz="15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9" name="Shape 149"/>
        <p:cNvGrpSpPr/>
        <p:nvPr/>
      </p:nvGrpSpPr>
      <p:grpSpPr>
        <a:xfrm>
          <a:off x="0" y="0"/>
          <a:ext cx="0" cy="0"/>
          <a:chOff x="0" y="0"/>
          <a:chExt cx="0" cy="0"/>
        </a:xfrm>
      </p:grpSpPr>
      <p:sp>
        <p:nvSpPr>
          <p:cNvPr id="150" name="Google Shape;150;p17"/>
          <p:cNvSpPr/>
          <p:nvPr/>
        </p:nvSpPr>
        <p:spPr>
          <a:xfrm flipH="1" rot="10800000">
            <a:off x="5857875" y="12"/>
            <a:ext cx="329431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151" name="Google Shape;151;p17"/>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152" name="Google Shape;152;p17"/>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
        <p:nvSpPr>
          <p:cNvPr id="153" name="Google Shape;153;p17"/>
          <p:cNvSpPr txBox="1"/>
          <p:nvPr/>
        </p:nvSpPr>
        <p:spPr>
          <a:xfrm>
            <a:off x="363450" y="1176425"/>
            <a:ext cx="4410900" cy="28434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What have you seen online that made you think you should do something about it?</a:t>
            </a:r>
            <a:endParaRPr sz="2800">
              <a:solidFill>
                <a:schemeClr val="dk2"/>
              </a:solidFill>
              <a:latin typeface="Google Sans Medium"/>
              <a:ea typeface="Google Sans Medium"/>
              <a:cs typeface="Google Sans Medium"/>
              <a:sym typeface="Google Sans Medium"/>
            </a:endParaRPr>
          </a:p>
          <a:p>
            <a:pPr indent="0" lvl="0" marL="0" rtl="0" algn="l">
              <a:lnSpc>
                <a:spcPct val="90000"/>
              </a:lnSpc>
              <a:spcBef>
                <a:spcPts val="1000"/>
              </a:spcBef>
              <a:spcAft>
                <a:spcPts val="0"/>
              </a:spcAft>
              <a:buNone/>
            </a:pPr>
            <a:r>
              <a:rPr lang="en" sz="2800">
                <a:solidFill>
                  <a:schemeClr val="dk2"/>
                </a:solidFill>
                <a:latin typeface="Google Sans Medium"/>
                <a:ea typeface="Google Sans Medium"/>
                <a:cs typeface="Google Sans Medium"/>
                <a:sym typeface="Google Sans Medium"/>
              </a:rPr>
              <a:t>What options do you have if you see something negative online?</a:t>
            </a:r>
            <a:endParaRPr sz="3800">
              <a:solidFill>
                <a:schemeClr val="dk2"/>
              </a:solidFill>
              <a:latin typeface="Google Sans Medium"/>
              <a:ea typeface="Google Sans Medium"/>
              <a:cs typeface="Google Sans Medium"/>
              <a:sym typeface="Google Sans Medium"/>
            </a:endParaRPr>
          </a:p>
        </p:txBody>
      </p:sp>
      <p:sp>
        <p:nvSpPr>
          <p:cNvPr id="154" name="Google Shape;154;p17"/>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a:p>
            <a:pPr indent="0" lvl="0" marL="0" rtl="0" algn="l">
              <a:lnSpc>
                <a:spcPct val="80000"/>
              </a:lnSpc>
              <a:spcBef>
                <a:spcPts val="0"/>
              </a:spcBef>
              <a:spcAft>
                <a:spcPts val="0"/>
              </a:spcAft>
              <a:buNone/>
            </a:pPr>
            <a:r>
              <a:t/>
            </a:r>
            <a:endParaRPr b="1" sz="4400">
              <a:solidFill>
                <a:srgbClr val="FBBC05"/>
              </a:solidFill>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0" st="0"/>
                                            </p:txEl>
                                          </p:spTgt>
                                        </p:tgtEl>
                                        <p:attrNameLst>
                                          <p:attrName>style.visibility</p:attrName>
                                        </p:attrNameLst>
                                      </p:cBhvr>
                                      <p:to>
                                        <p:strVal val="visible"/>
                                      </p:to>
                                    </p:set>
                                    <p:animEffect filter="fade" transition="in">
                                      <p:cBhvr>
                                        <p:cTn dur="1000"/>
                                        <p:tgtEl>
                                          <p:spTgt spid="15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xEl>
                                              <p:pRg end="1" st="1"/>
                                            </p:txEl>
                                          </p:spTgt>
                                        </p:tgtEl>
                                        <p:attrNameLst>
                                          <p:attrName>style.visibility</p:attrName>
                                        </p:attrNameLst>
                                      </p:cBhvr>
                                      <p:to>
                                        <p:strVal val="visible"/>
                                      </p:to>
                                    </p:set>
                                    <p:animEffect filter="fade" transition="in">
                                      <p:cBhvr>
                                        <p:cTn dur="1000"/>
                                        <p:tgtEl>
                                          <p:spTgt spid="15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8" name="Shape 158"/>
        <p:cNvGrpSpPr/>
        <p:nvPr/>
      </p:nvGrpSpPr>
      <p:grpSpPr>
        <a:xfrm>
          <a:off x="0" y="0"/>
          <a:ext cx="0" cy="0"/>
          <a:chOff x="0" y="0"/>
          <a:chExt cx="0" cy="0"/>
        </a:xfrm>
      </p:grpSpPr>
      <p:sp>
        <p:nvSpPr>
          <p:cNvPr id="159" name="Google Shape;159;p18"/>
          <p:cNvSpPr/>
          <p:nvPr/>
        </p:nvSpPr>
        <p:spPr>
          <a:xfrm flipH="1" rot="10800000">
            <a:off x="5857875" y="12"/>
            <a:ext cx="329431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60" name="Google Shape;160;p18"/>
          <p:cNvSpPr txBox="1"/>
          <p:nvPr/>
        </p:nvSpPr>
        <p:spPr>
          <a:xfrm>
            <a:off x="363450" y="1176425"/>
            <a:ext cx="4410900" cy="1551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Have you ever seen content, comments,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or behaviour online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that made you upset?</a:t>
            </a:r>
            <a:endParaRPr sz="3800">
              <a:solidFill>
                <a:schemeClr val="dk2"/>
              </a:solidFill>
              <a:latin typeface="Google Sans Medium"/>
              <a:ea typeface="Google Sans Medium"/>
              <a:cs typeface="Google Sans Medium"/>
              <a:sym typeface="Google Sans Medium"/>
            </a:endParaRPr>
          </a:p>
        </p:txBody>
      </p:sp>
      <p:sp>
        <p:nvSpPr>
          <p:cNvPr id="161" name="Google Shape;161;p18"/>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a:p>
            <a:pPr indent="0" lvl="0" marL="0" rtl="0" algn="l">
              <a:lnSpc>
                <a:spcPct val="80000"/>
              </a:lnSpc>
              <a:spcBef>
                <a:spcPts val="0"/>
              </a:spcBef>
              <a:spcAft>
                <a:spcPts val="0"/>
              </a:spcAft>
              <a:buNone/>
            </a:pPr>
            <a:r>
              <a:t/>
            </a:r>
            <a:endParaRPr b="1" sz="4400">
              <a:solidFill>
                <a:srgbClr val="FBBC05"/>
              </a:solidFill>
              <a:latin typeface="Google Sans"/>
              <a:ea typeface="Google Sans"/>
              <a:cs typeface="Google Sans"/>
              <a:sym typeface="Google Sans"/>
            </a:endParaRPr>
          </a:p>
        </p:txBody>
      </p:sp>
      <p:pic>
        <p:nvPicPr>
          <p:cNvPr id="162" name="Google Shape;162;p18"/>
          <p:cNvPicPr preferRelativeResize="0"/>
          <p:nvPr/>
        </p:nvPicPr>
        <p:blipFill>
          <a:blip r:embed="rId3">
            <a:alphaModFix/>
          </a:blip>
          <a:stretch>
            <a:fillRect/>
          </a:stretch>
        </p:blipFill>
        <p:spPr>
          <a:xfrm flipH="1">
            <a:off x="6596875" y="2152850"/>
            <a:ext cx="1909950" cy="2406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1000"/>
                                        <p:tgtEl>
                                          <p:spTgt spid="16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6" name="Shape 166"/>
        <p:cNvGrpSpPr/>
        <p:nvPr/>
      </p:nvGrpSpPr>
      <p:grpSpPr>
        <a:xfrm>
          <a:off x="0" y="0"/>
          <a:ext cx="0" cy="0"/>
          <a:chOff x="0" y="0"/>
          <a:chExt cx="0" cy="0"/>
        </a:xfrm>
      </p:grpSpPr>
      <p:sp>
        <p:nvSpPr>
          <p:cNvPr id="167" name="Google Shape;167;p19"/>
          <p:cNvSpPr/>
          <p:nvPr/>
        </p:nvSpPr>
        <p:spPr>
          <a:xfrm flipH="1" rot="10800000">
            <a:off x="5857875" y="12"/>
            <a:ext cx="329431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68" name="Google Shape;168;p19"/>
          <p:cNvSpPr txBox="1"/>
          <p:nvPr/>
        </p:nvSpPr>
        <p:spPr>
          <a:xfrm>
            <a:off x="363450" y="1176425"/>
            <a:ext cx="4410900" cy="1679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How can you refuse upsetting things?</a:t>
            </a:r>
            <a:endParaRPr sz="2800">
              <a:solidFill>
                <a:schemeClr val="dk2"/>
              </a:solidFill>
              <a:latin typeface="Google Sans Medium"/>
              <a:ea typeface="Google Sans Medium"/>
              <a:cs typeface="Google Sans Medium"/>
              <a:sym typeface="Google Sans Medium"/>
            </a:endParaRPr>
          </a:p>
          <a:p>
            <a:pPr indent="0" lvl="0" marL="0" rtl="0" algn="l">
              <a:lnSpc>
                <a:spcPct val="90000"/>
              </a:lnSpc>
              <a:spcBef>
                <a:spcPts val="1000"/>
              </a:spcBef>
              <a:spcAft>
                <a:spcPts val="1000"/>
              </a:spcAft>
              <a:buNone/>
            </a:pPr>
            <a:r>
              <a:rPr lang="en" sz="2800">
                <a:solidFill>
                  <a:schemeClr val="dk2"/>
                </a:solidFill>
                <a:latin typeface="Google Sans Medium"/>
                <a:ea typeface="Google Sans Medium"/>
                <a:cs typeface="Google Sans Medium"/>
                <a:sym typeface="Google Sans Medium"/>
              </a:rPr>
              <a:t>Is it different for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different platforms?</a:t>
            </a:r>
            <a:endParaRPr sz="3800">
              <a:solidFill>
                <a:schemeClr val="dk2"/>
              </a:solidFill>
              <a:latin typeface="Google Sans Medium"/>
              <a:ea typeface="Google Sans Medium"/>
              <a:cs typeface="Google Sans Medium"/>
              <a:sym typeface="Google Sans Medium"/>
            </a:endParaRPr>
          </a:p>
        </p:txBody>
      </p:sp>
      <p:sp>
        <p:nvSpPr>
          <p:cNvPr id="169" name="Google Shape;169;p19"/>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a:p>
            <a:pPr indent="0" lvl="0" marL="0" rtl="0" algn="l">
              <a:lnSpc>
                <a:spcPct val="80000"/>
              </a:lnSpc>
              <a:spcBef>
                <a:spcPts val="0"/>
              </a:spcBef>
              <a:spcAft>
                <a:spcPts val="0"/>
              </a:spcAft>
              <a:buNone/>
            </a:pPr>
            <a:r>
              <a:t/>
            </a:r>
            <a:endParaRPr b="1" sz="4400">
              <a:solidFill>
                <a:srgbClr val="FBBC05"/>
              </a:solidFill>
              <a:latin typeface="Google Sans"/>
              <a:ea typeface="Google Sans"/>
              <a:cs typeface="Google Sans"/>
              <a:sym typeface="Google Sans"/>
            </a:endParaRPr>
          </a:p>
        </p:txBody>
      </p:sp>
      <p:pic>
        <p:nvPicPr>
          <p:cNvPr id="170" name="Google Shape;170;p19"/>
          <p:cNvPicPr preferRelativeResize="0"/>
          <p:nvPr/>
        </p:nvPicPr>
        <p:blipFill>
          <a:blip r:embed="rId3">
            <a:alphaModFix/>
          </a:blip>
          <a:stretch>
            <a:fillRect/>
          </a:stretch>
        </p:blipFill>
        <p:spPr>
          <a:xfrm>
            <a:off x="6782819" y="773850"/>
            <a:ext cx="1117475" cy="1216225"/>
          </a:xfrm>
          <a:prstGeom prst="rect">
            <a:avLst/>
          </a:prstGeom>
          <a:noFill/>
          <a:ln>
            <a:noFill/>
          </a:ln>
        </p:spPr>
      </p:pic>
      <p:pic>
        <p:nvPicPr>
          <p:cNvPr id="171" name="Google Shape;171;p19"/>
          <p:cNvPicPr preferRelativeResize="0"/>
          <p:nvPr/>
        </p:nvPicPr>
        <p:blipFill rotWithShape="1">
          <a:blip r:embed="rId4">
            <a:alphaModFix/>
          </a:blip>
          <a:srcRect b="0" l="51996" r="0" t="0"/>
          <a:stretch/>
        </p:blipFill>
        <p:spPr>
          <a:xfrm flipH="1" rot="-298874">
            <a:off x="6300559" y="1570320"/>
            <a:ext cx="2364387" cy="31896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animEffect filter="fade" transition="in">
                                      <p:cBhvr>
                                        <p:cTn dur="1000"/>
                                        <p:tgtEl>
                                          <p:spTgt spid="16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animEffect filter="fade" transition="in">
                                      <p:cBhvr>
                                        <p:cTn dur="1000"/>
                                        <p:tgtEl>
                                          <p:spTgt spid="16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5" name="Shape 175"/>
        <p:cNvGrpSpPr/>
        <p:nvPr/>
      </p:nvGrpSpPr>
      <p:grpSpPr>
        <a:xfrm>
          <a:off x="0" y="0"/>
          <a:ext cx="0" cy="0"/>
          <a:chOff x="0" y="0"/>
          <a:chExt cx="0" cy="0"/>
        </a:xfrm>
      </p:grpSpPr>
      <p:sp>
        <p:nvSpPr>
          <p:cNvPr id="176" name="Google Shape;176;p20"/>
          <p:cNvSpPr/>
          <p:nvPr/>
        </p:nvSpPr>
        <p:spPr>
          <a:xfrm flipH="1" rot="10800000">
            <a:off x="5857875" y="12"/>
            <a:ext cx="329431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77" name="Google Shape;177;p20"/>
          <p:cNvSpPr txBox="1"/>
          <p:nvPr/>
        </p:nvSpPr>
        <p:spPr>
          <a:xfrm>
            <a:off x="363450" y="1176425"/>
            <a:ext cx="3781500" cy="24555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Sometimes you might not know how to respond if you see something upsetting.</a:t>
            </a:r>
            <a:endParaRPr sz="2800">
              <a:solidFill>
                <a:schemeClr val="dk2"/>
              </a:solidFill>
              <a:latin typeface="Google Sans Medium"/>
              <a:ea typeface="Google Sans Medium"/>
              <a:cs typeface="Google Sans Medium"/>
              <a:sym typeface="Google Sans Medium"/>
            </a:endParaRPr>
          </a:p>
          <a:p>
            <a:pPr indent="0" lvl="0" marL="0" rtl="0" algn="l">
              <a:lnSpc>
                <a:spcPct val="90000"/>
              </a:lnSpc>
              <a:spcBef>
                <a:spcPts val="1000"/>
              </a:spcBef>
              <a:spcAft>
                <a:spcPts val="1000"/>
              </a:spcAft>
              <a:buNone/>
            </a:pPr>
            <a:r>
              <a:rPr lang="en" sz="2800">
                <a:solidFill>
                  <a:schemeClr val="dk2"/>
                </a:solidFill>
                <a:latin typeface="Google Sans Medium"/>
                <a:ea typeface="Google Sans Medium"/>
                <a:cs typeface="Google Sans Medium"/>
                <a:sym typeface="Google Sans Medium"/>
              </a:rPr>
              <a:t>What are some things you could do? </a:t>
            </a:r>
            <a:endParaRPr sz="2800">
              <a:solidFill>
                <a:schemeClr val="dk2"/>
              </a:solidFill>
              <a:latin typeface="Google Sans Medium"/>
              <a:ea typeface="Google Sans Medium"/>
              <a:cs typeface="Google Sans Medium"/>
              <a:sym typeface="Google Sans Medium"/>
            </a:endParaRPr>
          </a:p>
        </p:txBody>
      </p:sp>
      <p:sp>
        <p:nvSpPr>
          <p:cNvPr id="178" name="Google Shape;178;p20"/>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a:p>
            <a:pPr indent="0" lvl="0" marL="0" rtl="0" algn="l">
              <a:lnSpc>
                <a:spcPct val="80000"/>
              </a:lnSpc>
              <a:spcBef>
                <a:spcPts val="0"/>
              </a:spcBef>
              <a:spcAft>
                <a:spcPts val="0"/>
              </a:spcAft>
              <a:buNone/>
            </a:pPr>
            <a:r>
              <a:t/>
            </a:r>
            <a:endParaRPr b="1" sz="4400">
              <a:solidFill>
                <a:srgbClr val="FBBC05"/>
              </a:solidFill>
              <a:latin typeface="Google Sans"/>
              <a:ea typeface="Google Sans"/>
              <a:cs typeface="Google Sans"/>
              <a:sym typeface="Google Sans"/>
            </a:endParaRPr>
          </a:p>
        </p:txBody>
      </p:sp>
      <p:pic>
        <p:nvPicPr>
          <p:cNvPr id="179" name="Google Shape;179;p20"/>
          <p:cNvPicPr preferRelativeResize="0"/>
          <p:nvPr/>
        </p:nvPicPr>
        <p:blipFill rotWithShape="1">
          <a:blip r:embed="rId3">
            <a:alphaModFix/>
          </a:blip>
          <a:srcRect b="12380" l="33668" r="158" t="0"/>
          <a:stretch/>
        </p:blipFill>
        <p:spPr>
          <a:xfrm>
            <a:off x="6165050" y="666843"/>
            <a:ext cx="2877101" cy="380975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10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1000"/>
                                        <p:tgtEl>
                                          <p:spTgt spid="17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3" name="Shape 183"/>
        <p:cNvGrpSpPr/>
        <p:nvPr/>
      </p:nvGrpSpPr>
      <p:grpSpPr>
        <a:xfrm>
          <a:off x="0" y="0"/>
          <a:ext cx="0" cy="0"/>
          <a:chOff x="0" y="0"/>
          <a:chExt cx="0" cy="0"/>
        </a:xfrm>
      </p:grpSpPr>
      <p:sp>
        <p:nvSpPr>
          <p:cNvPr id="184" name="Google Shape;184;p21"/>
          <p:cNvSpPr/>
          <p:nvPr/>
        </p:nvSpPr>
        <p:spPr>
          <a:xfrm flipH="1" rot="10800000">
            <a:off x="6102349" y="12"/>
            <a:ext cx="304959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85" name="Google Shape;185;p21"/>
          <p:cNvSpPr txBox="1"/>
          <p:nvPr/>
        </p:nvSpPr>
        <p:spPr>
          <a:xfrm>
            <a:off x="339926"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practise…</a:t>
            </a:r>
            <a:endParaRPr b="1" sz="4400">
              <a:solidFill>
                <a:srgbClr val="4285F4"/>
              </a:solidFill>
              <a:latin typeface="Google Sans"/>
              <a:ea typeface="Google Sans"/>
              <a:cs typeface="Google Sans"/>
              <a:sym typeface="Google Sans"/>
            </a:endParaRPr>
          </a:p>
        </p:txBody>
      </p:sp>
      <p:pic>
        <p:nvPicPr>
          <p:cNvPr id="186" name="Google Shape;186;p21"/>
          <p:cNvPicPr preferRelativeResize="0"/>
          <p:nvPr/>
        </p:nvPicPr>
        <p:blipFill rotWithShape="1">
          <a:blip r:embed="rId3">
            <a:alphaModFix/>
          </a:blip>
          <a:srcRect b="0" l="5820" r="0" t="0"/>
          <a:stretch/>
        </p:blipFill>
        <p:spPr>
          <a:xfrm flipH="1">
            <a:off x="5556902" y="2297925"/>
            <a:ext cx="3587098" cy="2531249"/>
          </a:xfrm>
          <a:prstGeom prst="rect">
            <a:avLst/>
          </a:prstGeom>
          <a:noFill/>
          <a:ln>
            <a:noFill/>
          </a:ln>
        </p:spPr>
      </p:pic>
      <p:sp>
        <p:nvSpPr>
          <p:cNvPr id="187" name="Google Shape;187;p21"/>
          <p:cNvSpPr txBox="1"/>
          <p:nvPr/>
        </p:nvSpPr>
        <p:spPr>
          <a:xfrm>
            <a:off x="363450" y="1176425"/>
            <a:ext cx="5144100" cy="2417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lang="en" sz="2600">
                <a:solidFill>
                  <a:schemeClr val="dk2"/>
                </a:solidFill>
                <a:latin typeface="Google Sans Medium"/>
                <a:ea typeface="Google Sans Medium"/>
                <a:cs typeface="Google Sans Medium"/>
                <a:sym typeface="Google Sans Medium"/>
              </a:rPr>
              <a:t>Listen to each scenario carefully.</a:t>
            </a:r>
            <a:endParaRPr sz="2600">
              <a:solidFill>
                <a:schemeClr val="dk2"/>
              </a:solidFill>
              <a:latin typeface="Google Sans Medium"/>
              <a:ea typeface="Google Sans Medium"/>
              <a:cs typeface="Google Sans Medium"/>
              <a:sym typeface="Google Sans Medium"/>
            </a:endParaRPr>
          </a:p>
          <a:p>
            <a:pPr indent="0" lvl="0" marL="0" rtl="0" algn="l">
              <a:lnSpc>
                <a:spcPct val="90000"/>
              </a:lnSpc>
              <a:spcBef>
                <a:spcPts val="1000"/>
              </a:spcBef>
              <a:spcAft>
                <a:spcPts val="0"/>
              </a:spcAft>
              <a:buClr>
                <a:schemeClr val="dk1"/>
              </a:buClr>
              <a:buSzPts val="1100"/>
              <a:buFont typeface="Arial"/>
              <a:buNone/>
            </a:pPr>
            <a:r>
              <a:rPr lang="en" sz="2600">
                <a:solidFill>
                  <a:schemeClr val="dk2"/>
                </a:solidFill>
                <a:latin typeface="Google Sans Medium"/>
                <a:ea typeface="Google Sans Medium"/>
                <a:cs typeface="Google Sans Medium"/>
                <a:sym typeface="Google Sans Medium"/>
              </a:rPr>
              <a:t>If you would </a:t>
            </a:r>
            <a:r>
              <a:rPr lang="en" sz="2600">
                <a:solidFill>
                  <a:schemeClr val="accent1"/>
                </a:solidFill>
                <a:latin typeface="Google Sans Medium"/>
                <a:ea typeface="Google Sans Medium"/>
                <a:cs typeface="Google Sans Medium"/>
                <a:sym typeface="Google Sans Medium"/>
              </a:rPr>
              <a:t>refuse</a:t>
            </a:r>
            <a:r>
              <a:rPr lang="en" sz="2600">
                <a:solidFill>
                  <a:schemeClr val="dk2"/>
                </a:solidFill>
                <a:latin typeface="Google Sans Medium"/>
                <a:ea typeface="Google Sans Medium"/>
                <a:cs typeface="Google Sans Medium"/>
                <a:sym typeface="Google Sans Medium"/>
              </a:rPr>
              <a:t> the scenario, move to the </a:t>
            </a:r>
            <a:r>
              <a:rPr lang="en" sz="2600">
                <a:solidFill>
                  <a:schemeClr val="accent1"/>
                </a:solidFill>
                <a:latin typeface="Google Sans Medium"/>
                <a:ea typeface="Google Sans Medium"/>
                <a:cs typeface="Google Sans Medium"/>
                <a:sym typeface="Google Sans Medium"/>
              </a:rPr>
              <a:t>REFUSE</a:t>
            </a:r>
            <a:r>
              <a:rPr lang="en" sz="2600">
                <a:solidFill>
                  <a:schemeClr val="dk2"/>
                </a:solidFill>
                <a:latin typeface="Google Sans Medium"/>
                <a:ea typeface="Google Sans Medium"/>
                <a:cs typeface="Google Sans Medium"/>
                <a:sym typeface="Google Sans Medium"/>
              </a:rPr>
              <a:t> sign.</a:t>
            </a:r>
            <a:endParaRPr sz="2600">
              <a:solidFill>
                <a:schemeClr val="dk2"/>
              </a:solidFill>
              <a:latin typeface="Google Sans Medium"/>
              <a:ea typeface="Google Sans Medium"/>
              <a:cs typeface="Google Sans Medium"/>
              <a:sym typeface="Google Sans Medium"/>
            </a:endParaRPr>
          </a:p>
          <a:p>
            <a:pPr indent="0" lvl="0" marL="0" rtl="0" algn="l">
              <a:lnSpc>
                <a:spcPct val="90000"/>
              </a:lnSpc>
              <a:spcBef>
                <a:spcPts val="1000"/>
              </a:spcBef>
              <a:spcAft>
                <a:spcPts val="1000"/>
              </a:spcAft>
              <a:buNone/>
            </a:pPr>
            <a:r>
              <a:rPr lang="en" sz="2600">
                <a:solidFill>
                  <a:schemeClr val="dk2"/>
                </a:solidFill>
                <a:latin typeface="Google Sans Medium"/>
                <a:ea typeface="Google Sans Medium"/>
                <a:cs typeface="Google Sans Medium"/>
                <a:sym typeface="Google Sans Medium"/>
              </a:rPr>
              <a:t>If you would </a:t>
            </a:r>
            <a:r>
              <a:rPr lang="en" sz="2600">
                <a:solidFill>
                  <a:schemeClr val="accent1"/>
                </a:solidFill>
                <a:latin typeface="Google Sans Medium"/>
                <a:ea typeface="Google Sans Medium"/>
                <a:cs typeface="Google Sans Medium"/>
                <a:sym typeface="Google Sans Medium"/>
              </a:rPr>
              <a:t>report</a:t>
            </a:r>
            <a:r>
              <a:rPr lang="en" sz="2600">
                <a:solidFill>
                  <a:schemeClr val="dk2"/>
                </a:solidFill>
                <a:latin typeface="Google Sans Medium"/>
                <a:ea typeface="Google Sans Medium"/>
                <a:cs typeface="Google Sans Medium"/>
                <a:sym typeface="Google Sans Medium"/>
              </a:rPr>
              <a:t> what </a:t>
            </a:r>
            <a:br>
              <a:rPr lang="en" sz="2600">
                <a:solidFill>
                  <a:schemeClr val="dk2"/>
                </a:solidFill>
                <a:latin typeface="Google Sans Medium"/>
                <a:ea typeface="Google Sans Medium"/>
                <a:cs typeface="Google Sans Medium"/>
                <a:sym typeface="Google Sans Medium"/>
              </a:rPr>
            </a:br>
            <a:r>
              <a:rPr lang="en" sz="2600">
                <a:solidFill>
                  <a:schemeClr val="dk2"/>
                </a:solidFill>
                <a:latin typeface="Google Sans Medium"/>
                <a:ea typeface="Google Sans Medium"/>
                <a:cs typeface="Google Sans Medium"/>
                <a:sym typeface="Google Sans Medium"/>
              </a:rPr>
              <a:t>is happening to an adult, </a:t>
            </a:r>
            <a:br>
              <a:rPr lang="en" sz="2600">
                <a:solidFill>
                  <a:schemeClr val="dk2"/>
                </a:solidFill>
                <a:latin typeface="Google Sans Medium"/>
                <a:ea typeface="Google Sans Medium"/>
                <a:cs typeface="Google Sans Medium"/>
                <a:sym typeface="Google Sans Medium"/>
              </a:rPr>
            </a:br>
            <a:r>
              <a:rPr lang="en" sz="2600">
                <a:solidFill>
                  <a:schemeClr val="dk2"/>
                </a:solidFill>
                <a:latin typeface="Google Sans Medium"/>
                <a:ea typeface="Google Sans Medium"/>
                <a:cs typeface="Google Sans Medium"/>
                <a:sym typeface="Google Sans Medium"/>
              </a:rPr>
              <a:t>move to the </a:t>
            </a:r>
            <a:r>
              <a:rPr lang="en" sz="2600">
                <a:solidFill>
                  <a:schemeClr val="accent1"/>
                </a:solidFill>
                <a:latin typeface="Google Sans Medium"/>
                <a:ea typeface="Google Sans Medium"/>
                <a:cs typeface="Google Sans Medium"/>
                <a:sym typeface="Google Sans Medium"/>
              </a:rPr>
              <a:t>REPORT</a:t>
            </a:r>
            <a:r>
              <a:rPr lang="en" sz="2600">
                <a:solidFill>
                  <a:schemeClr val="dk2"/>
                </a:solidFill>
                <a:latin typeface="Google Sans Medium"/>
                <a:ea typeface="Google Sans Medium"/>
                <a:cs typeface="Google Sans Medium"/>
                <a:sym typeface="Google Sans Medium"/>
              </a:rPr>
              <a:t> sign.</a:t>
            </a:r>
            <a:endParaRPr sz="26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0" st="0"/>
                                            </p:txEl>
                                          </p:spTgt>
                                        </p:tgtEl>
                                        <p:attrNameLst>
                                          <p:attrName>style.visibility</p:attrName>
                                        </p:attrNameLst>
                                      </p:cBhvr>
                                      <p:to>
                                        <p:strVal val="visible"/>
                                      </p:to>
                                    </p:set>
                                    <p:animEffect filter="fade" transition="in">
                                      <p:cBhvr>
                                        <p:cTn dur="1000"/>
                                        <p:tgtEl>
                                          <p:spTgt spid="1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1" st="1"/>
                                            </p:txEl>
                                          </p:spTgt>
                                        </p:tgtEl>
                                        <p:attrNameLst>
                                          <p:attrName>style.visibility</p:attrName>
                                        </p:attrNameLst>
                                      </p:cBhvr>
                                      <p:to>
                                        <p:strVal val="visible"/>
                                      </p:to>
                                    </p:set>
                                    <p:animEffect filter="fade" transition="in">
                                      <p:cBhvr>
                                        <p:cTn dur="1000"/>
                                        <p:tgtEl>
                                          <p:spTgt spid="1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xEl>
                                              <p:pRg end="2" st="2"/>
                                            </p:txEl>
                                          </p:spTgt>
                                        </p:tgtEl>
                                        <p:attrNameLst>
                                          <p:attrName>style.visibility</p:attrName>
                                        </p:attrNameLst>
                                      </p:cBhvr>
                                      <p:to>
                                        <p:strVal val="visible"/>
                                      </p:to>
                                    </p:set>
                                    <p:animEffect filter="fade" transition="in">
                                      <p:cBhvr>
                                        <p:cTn dur="1000"/>
                                        <p:tgtEl>
                                          <p:spTgt spid="18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91" name="Shape 191"/>
        <p:cNvGrpSpPr/>
        <p:nvPr/>
      </p:nvGrpSpPr>
      <p:grpSpPr>
        <a:xfrm>
          <a:off x="0" y="0"/>
          <a:ext cx="0" cy="0"/>
          <a:chOff x="0" y="0"/>
          <a:chExt cx="0" cy="0"/>
        </a:xfrm>
      </p:grpSpPr>
      <p:sp>
        <p:nvSpPr>
          <p:cNvPr id="192" name="Google Shape;192;p22"/>
          <p:cNvSpPr txBox="1"/>
          <p:nvPr/>
        </p:nvSpPr>
        <p:spPr>
          <a:xfrm>
            <a:off x="933750" y="370650"/>
            <a:ext cx="7276500" cy="1496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4400">
                <a:solidFill>
                  <a:srgbClr val="FEFEFE"/>
                </a:solidFill>
                <a:latin typeface="Google Sans"/>
                <a:ea typeface="Google Sans"/>
                <a:cs typeface="Google Sans"/>
                <a:sym typeface="Google Sans"/>
              </a:rPr>
              <a:t>1</a:t>
            </a:r>
            <a:endParaRPr b="1" sz="4400">
              <a:solidFill>
                <a:schemeClr val="dk2"/>
              </a:solidFill>
              <a:latin typeface="Google Sans"/>
              <a:ea typeface="Google Sans"/>
              <a:cs typeface="Google Sans"/>
              <a:sym typeface="Google Sans"/>
            </a:endParaRPr>
          </a:p>
          <a:p>
            <a:pPr indent="0" lvl="0" marL="0" rtl="0" algn="ctr">
              <a:lnSpc>
                <a:spcPct val="90000"/>
              </a:lnSpc>
              <a:spcBef>
                <a:spcPts val="0"/>
              </a:spcBef>
              <a:spcAft>
                <a:spcPts val="0"/>
              </a:spcAft>
              <a:buNone/>
            </a:pPr>
            <a:r>
              <a:rPr b="1" lang="en" sz="3200">
                <a:solidFill>
                  <a:schemeClr val="lt1"/>
                </a:solidFill>
                <a:latin typeface="Google Sans"/>
                <a:ea typeface="Google Sans"/>
                <a:cs typeface="Google Sans"/>
                <a:sym typeface="Google Sans"/>
              </a:rPr>
              <a:t>A friend of yours keeps</a:t>
            </a:r>
            <a:endParaRPr b="1" sz="3200">
              <a:solidFill>
                <a:schemeClr val="lt1"/>
              </a:solidFill>
              <a:latin typeface="Google Sans"/>
              <a:ea typeface="Google Sans"/>
              <a:cs typeface="Google Sans"/>
              <a:sym typeface="Google Sans"/>
            </a:endParaRPr>
          </a:p>
          <a:p>
            <a:pPr indent="0" lvl="0" marL="0" rtl="0" algn="ctr">
              <a:lnSpc>
                <a:spcPct val="90000"/>
              </a:lnSpc>
              <a:spcBef>
                <a:spcPts val="0"/>
              </a:spcBef>
              <a:spcAft>
                <a:spcPts val="0"/>
              </a:spcAft>
              <a:buNone/>
            </a:pPr>
            <a:r>
              <a:rPr b="1" lang="en" sz="3200">
                <a:solidFill>
                  <a:schemeClr val="lt1"/>
                </a:solidFill>
                <a:latin typeface="Google Sans"/>
                <a:ea typeface="Google Sans"/>
                <a:cs typeface="Google Sans"/>
                <a:sym typeface="Google Sans"/>
              </a:rPr>
              <a:t>using bad language in chats.</a:t>
            </a:r>
            <a:endParaRPr b="1" sz="3200">
              <a:solidFill>
                <a:schemeClr val="lt1"/>
              </a:solidFill>
              <a:latin typeface="Google Sans"/>
              <a:ea typeface="Google Sans"/>
              <a:cs typeface="Google Sans"/>
              <a:sym typeface="Google Sans"/>
            </a:endParaRPr>
          </a:p>
        </p:txBody>
      </p:sp>
      <p:sp>
        <p:nvSpPr>
          <p:cNvPr id="193" name="Google Shape;193;p22"/>
          <p:cNvSpPr/>
          <p:nvPr/>
        </p:nvSpPr>
        <p:spPr>
          <a:xfrm>
            <a:off x="2415150" y="2308949"/>
            <a:ext cx="2074500" cy="1545900"/>
          </a:xfrm>
          <a:prstGeom prst="roundRect">
            <a:avLst>
              <a:gd fmla="val 16667" name="adj"/>
            </a:avLst>
          </a:prstGeom>
          <a:solidFill>
            <a:srgbClr val="FFFFFF"/>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194" name="Google Shape;194;p22"/>
          <p:cNvSpPr txBox="1"/>
          <p:nvPr/>
        </p:nvSpPr>
        <p:spPr>
          <a:xfrm>
            <a:off x="2415625" y="2915708"/>
            <a:ext cx="2074500" cy="3324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2400">
                <a:solidFill>
                  <a:srgbClr val="EA4335"/>
                </a:solidFill>
                <a:latin typeface="Google Sans"/>
                <a:ea typeface="Google Sans"/>
                <a:cs typeface="Google Sans"/>
                <a:sym typeface="Google Sans"/>
              </a:rPr>
              <a:t>REFUSE</a:t>
            </a:r>
            <a:endParaRPr b="1" sz="2400">
              <a:solidFill>
                <a:srgbClr val="EA4335"/>
              </a:solidFill>
              <a:latin typeface="Google Sans"/>
              <a:ea typeface="Google Sans"/>
              <a:cs typeface="Google Sans"/>
              <a:sym typeface="Google Sans"/>
            </a:endParaRPr>
          </a:p>
        </p:txBody>
      </p:sp>
      <p:sp>
        <p:nvSpPr>
          <p:cNvPr id="195" name="Google Shape;195;p22"/>
          <p:cNvSpPr txBox="1"/>
          <p:nvPr/>
        </p:nvSpPr>
        <p:spPr>
          <a:xfrm>
            <a:off x="4654106" y="2749358"/>
            <a:ext cx="2074500" cy="665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en" sz="2400">
                <a:solidFill>
                  <a:srgbClr val="FBBC05"/>
                </a:solidFill>
                <a:latin typeface="Google Sans Medium"/>
                <a:ea typeface="Google Sans Medium"/>
                <a:cs typeface="Google Sans Medium"/>
                <a:sym typeface="Google Sans Medium"/>
              </a:rPr>
              <a:t>Quite</a:t>
            </a:r>
            <a:br>
              <a:rPr lang="en" sz="2400">
                <a:solidFill>
                  <a:srgbClr val="FBBC05"/>
                </a:solidFill>
                <a:latin typeface="Google Sans Medium"/>
                <a:ea typeface="Google Sans Medium"/>
                <a:cs typeface="Google Sans Medium"/>
                <a:sym typeface="Google Sans Medium"/>
              </a:rPr>
            </a:br>
            <a:r>
              <a:rPr lang="en" sz="2400">
                <a:solidFill>
                  <a:srgbClr val="FBBC05"/>
                </a:solidFill>
                <a:latin typeface="Google Sans Medium"/>
                <a:ea typeface="Google Sans Medium"/>
                <a:cs typeface="Google Sans Medium"/>
                <a:sym typeface="Google Sans Medium"/>
              </a:rPr>
              <a:t>confident</a:t>
            </a:r>
            <a:endParaRPr sz="2400">
              <a:solidFill>
                <a:srgbClr val="FBBC05"/>
              </a:solidFill>
              <a:latin typeface="Google Sans Medium"/>
              <a:ea typeface="Google Sans Medium"/>
              <a:cs typeface="Google Sans Medium"/>
              <a:sym typeface="Google Sans Medium"/>
            </a:endParaRPr>
          </a:p>
        </p:txBody>
      </p:sp>
      <p:sp>
        <p:nvSpPr>
          <p:cNvPr id="196" name="Google Shape;196;p22"/>
          <p:cNvSpPr/>
          <p:nvPr/>
        </p:nvSpPr>
        <p:spPr>
          <a:xfrm>
            <a:off x="4653856" y="2308949"/>
            <a:ext cx="2074500" cy="1545900"/>
          </a:xfrm>
          <a:prstGeom prst="roundRect">
            <a:avLst>
              <a:gd fmla="val 16667" name="adj"/>
            </a:avLst>
          </a:prstGeom>
          <a:solidFill>
            <a:srgbClr val="FFFFFF"/>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197" name="Google Shape;197;p22"/>
          <p:cNvSpPr txBox="1"/>
          <p:nvPr/>
        </p:nvSpPr>
        <p:spPr>
          <a:xfrm>
            <a:off x="4654331" y="2915708"/>
            <a:ext cx="2074500" cy="3324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2400">
                <a:solidFill>
                  <a:schemeClr val="accent4"/>
                </a:solidFill>
                <a:latin typeface="Google Sans"/>
                <a:ea typeface="Google Sans"/>
                <a:cs typeface="Google Sans"/>
                <a:sym typeface="Google Sans"/>
              </a:rPr>
              <a:t>REPORT</a:t>
            </a:r>
            <a:endParaRPr b="1" sz="2400">
              <a:solidFill>
                <a:schemeClr val="accent4"/>
              </a:solidFill>
              <a:latin typeface="Google Sans"/>
              <a:ea typeface="Google Sans"/>
              <a:cs typeface="Google Sans"/>
              <a:sym typeface="Google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01" name="Shape 201"/>
        <p:cNvGrpSpPr/>
        <p:nvPr/>
      </p:nvGrpSpPr>
      <p:grpSpPr>
        <a:xfrm>
          <a:off x="0" y="0"/>
          <a:ext cx="0" cy="0"/>
          <a:chOff x="0" y="0"/>
          <a:chExt cx="0" cy="0"/>
        </a:xfrm>
      </p:grpSpPr>
      <p:sp>
        <p:nvSpPr>
          <p:cNvPr id="202" name="Google Shape;202;p23"/>
          <p:cNvSpPr txBox="1"/>
          <p:nvPr/>
        </p:nvSpPr>
        <p:spPr>
          <a:xfrm>
            <a:off x="933750" y="370650"/>
            <a:ext cx="7276500" cy="1496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1000"/>
              </a:spcBef>
              <a:spcAft>
                <a:spcPts val="0"/>
              </a:spcAft>
              <a:buNone/>
            </a:pPr>
            <a:r>
              <a:rPr b="1" lang="en" sz="4400">
                <a:solidFill>
                  <a:srgbClr val="FEFEFE"/>
                </a:solidFill>
                <a:latin typeface="Google Sans"/>
                <a:ea typeface="Google Sans"/>
                <a:cs typeface="Google Sans"/>
                <a:sym typeface="Google Sans"/>
              </a:rPr>
              <a:t>2</a:t>
            </a:r>
            <a:br>
              <a:rPr b="1" lang="en" sz="4400">
                <a:solidFill>
                  <a:srgbClr val="FEFEFE"/>
                </a:solidFill>
                <a:latin typeface="Google Sans"/>
                <a:ea typeface="Google Sans"/>
                <a:cs typeface="Google Sans"/>
                <a:sym typeface="Google Sans"/>
              </a:rPr>
            </a:br>
            <a:r>
              <a:rPr b="1" lang="en" sz="3200">
                <a:solidFill>
                  <a:schemeClr val="lt1"/>
                </a:solidFill>
                <a:latin typeface="Google Sans"/>
                <a:ea typeface="Google Sans"/>
                <a:cs typeface="Google Sans"/>
                <a:sym typeface="Google Sans"/>
              </a:rPr>
              <a:t>You keep seeing sexist </a:t>
            </a:r>
            <a:br>
              <a:rPr b="1" lang="en" sz="3200">
                <a:solidFill>
                  <a:schemeClr val="lt1"/>
                </a:solidFill>
                <a:latin typeface="Google Sans"/>
                <a:ea typeface="Google Sans"/>
                <a:cs typeface="Google Sans"/>
                <a:sym typeface="Google Sans"/>
              </a:rPr>
            </a:br>
            <a:r>
              <a:rPr b="1" lang="en" sz="3200">
                <a:solidFill>
                  <a:schemeClr val="lt1"/>
                </a:solidFill>
                <a:latin typeface="Google Sans"/>
                <a:ea typeface="Google Sans"/>
                <a:cs typeface="Google Sans"/>
                <a:sym typeface="Google Sans"/>
              </a:rPr>
              <a:t>statements in a comment thread.</a:t>
            </a:r>
            <a:endParaRPr b="1" sz="3200">
              <a:solidFill>
                <a:schemeClr val="lt1"/>
              </a:solidFill>
              <a:latin typeface="Google Sans"/>
              <a:ea typeface="Google Sans"/>
              <a:cs typeface="Google Sans"/>
              <a:sym typeface="Google Sans"/>
            </a:endParaRPr>
          </a:p>
        </p:txBody>
      </p:sp>
      <p:sp>
        <p:nvSpPr>
          <p:cNvPr id="203" name="Google Shape;203;p23"/>
          <p:cNvSpPr/>
          <p:nvPr/>
        </p:nvSpPr>
        <p:spPr>
          <a:xfrm>
            <a:off x="2415150" y="2308949"/>
            <a:ext cx="2074500" cy="1545900"/>
          </a:xfrm>
          <a:prstGeom prst="roundRect">
            <a:avLst>
              <a:gd fmla="val 16667" name="adj"/>
            </a:avLst>
          </a:prstGeom>
          <a:solidFill>
            <a:srgbClr val="FFFFFF"/>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04" name="Google Shape;204;p23"/>
          <p:cNvSpPr txBox="1"/>
          <p:nvPr/>
        </p:nvSpPr>
        <p:spPr>
          <a:xfrm>
            <a:off x="2415625" y="2915708"/>
            <a:ext cx="2074500" cy="3324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2400">
                <a:solidFill>
                  <a:srgbClr val="EA4335"/>
                </a:solidFill>
                <a:latin typeface="Google Sans"/>
                <a:ea typeface="Google Sans"/>
                <a:cs typeface="Google Sans"/>
                <a:sym typeface="Google Sans"/>
              </a:rPr>
              <a:t>REFUSE</a:t>
            </a:r>
            <a:endParaRPr b="1" sz="2400">
              <a:solidFill>
                <a:srgbClr val="EA4335"/>
              </a:solidFill>
              <a:latin typeface="Google Sans"/>
              <a:ea typeface="Google Sans"/>
              <a:cs typeface="Google Sans"/>
              <a:sym typeface="Google Sans"/>
            </a:endParaRPr>
          </a:p>
        </p:txBody>
      </p:sp>
      <p:sp>
        <p:nvSpPr>
          <p:cNvPr id="205" name="Google Shape;205;p23"/>
          <p:cNvSpPr txBox="1"/>
          <p:nvPr/>
        </p:nvSpPr>
        <p:spPr>
          <a:xfrm>
            <a:off x="4654106" y="2749358"/>
            <a:ext cx="2074500" cy="665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en" sz="2400">
                <a:solidFill>
                  <a:srgbClr val="FBBC05"/>
                </a:solidFill>
                <a:latin typeface="Google Sans Medium"/>
                <a:ea typeface="Google Sans Medium"/>
                <a:cs typeface="Google Sans Medium"/>
                <a:sym typeface="Google Sans Medium"/>
              </a:rPr>
              <a:t>Quite</a:t>
            </a:r>
            <a:br>
              <a:rPr lang="en" sz="2400">
                <a:solidFill>
                  <a:srgbClr val="FBBC05"/>
                </a:solidFill>
                <a:latin typeface="Google Sans Medium"/>
                <a:ea typeface="Google Sans Medium"/>
                <a:cs typeface="Google Sans Medium"/>
                <a:sym typeface="Google Sans Medium"/>
              </a:rPr>
            </a:br>
            <a:r>
              <a:rPr lang="en" sz="2400">
                <a:solidFill>
                  <a:srgbClr val="FBBC05"/>
                </a:solidFill>
                <a:latin typeface="Google Sans Medium"/>
                <a:ea typeface="Google Sans Medium"/>
                <a:cs typeface="Google Sans Medium"/>
                <a:sym typeface="Google Sans Medium"/>
              </a:rPr>
              <a:t>confident</a:t>
            </a:r>
            <a:endParaRPr sz="2400">
              <a:solidFill>
                <a:srgbClr val="FBBC05"/>
              </a:solidFill>
              <a:latin typeface="Google Sans Medium"/>
              <a:ea typeface="Google Sans Medium"/>
              <a:cs typeface="Google Sans Medium"/>
              <a:sym typeface="Google Sans Medium"/>
            </a:endParaRPr>
          </a:p>
        </p:txBody>
      </p:sp>
      <p:sp>
        <p:nvSpPr>
          <p:cNvPr id="206" name="Google Shape;206;p23"/>
          <p:cNvSpPr/>
          <p:nvPr/>
        </p:nvSpPr>
        <p:spPr>
          <a:xfrm>
            <a:off x="4653856" y="2308949"/>
            <a:ext cx="2074500" cy="1545900"/>
          </a:xfrm>
          <a:prstGeom prst="roundRect">
            <a:avLst>
              <a:gd fmla="val 16667" name="adj"/>
            </a:avLst>
          </a:prstGeom>
          <a:solidFill>
            <a:srgbClr val="FFFFFF"/>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07" name="Google Shape;207;p23"/>
          <p:cNvSpPr txBox="1"/>
          <p:nvPr/>
        </p:nvSpPr>
        <p:spPr>
          <a:xfrm>
            <a:off x="4654331" y="2915708"/>
            <a:ext cx="2074500" cy="3324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2400">
                <a:solidFill>
                  <a:schemeClr val="accent4"/>
                </a:solidFill>
                <a:latin typeface="Google Sans"/>
                <a:ea typeface="Google Sans"/>
                <a:cs typeface="Google Sans"/>
                <a:sym typeface="Google Sans"/>
              </a:rPr>
              <a:t>REPORT</a:t>
            </a:r>
            <a:endParaRPr b="1" sz="2400">
              <a:solidFill>
                <a:schemeClr val="accent4"/>
              </a:solidFill>
              <a:latin typeface="Google Sans"/>
              <a:ea typeface="Google Sans"/>
              <a:cs typeface="Google Sans"/>
              <a:sym typeface="Google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11" name="Shape 211"/>
        <p:cNvGrpSpPr/>
        <p:nvPr/>
      </p:nvGrpSpPr>
      <p:grpSpPr>
        <a:xfrm>
          <a:off x="0" y="0"/>
          <a:ext cx="0" cy="0"/>
          <a:chOff x="0" y="0"/>
          <a:chExt cx="0" cy="0"/>
        </a:xfrm>
      </p:grpSpPr>
      <p:sp>
        <p:nvSpPr>
          <p:cNvPr id="212" name="Google Shape;212;p24"/>
          <p:cNvSpPr txBox="1"/>
          <p:nvPr/>
        </p:nvSpPr>
        <p:spPr>
          <a:xfrm>
            <a:off x="933750" y="370650"/>
            <a:ext cx="7276500" cy="1496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1000"/>
              </a:spcBef>
              <a:spcAft>
                <a:spcPts val="0"/>
              </a:spcAft>
              <a:buNone/>
            </a:pPr>
            <a:r>
              <a:rPr b="1" lang="en" sz="4400">
                <a:solidFill>
                  <a:srgbClr val="FEFEFE"/>
                </a:solidFill>
                <a:latin typeface="Google Sans"/>
                <a:ea typeface="Google Sans"/>
                <a:cs typeface="Google Sans"/>
                <a:sym typeface="Google Sans"/>
              </a:rPr>
              <a:t>3</a:t>
            </a:r>
            <a:br>
              <a:rPr b="1" lang="en" sz="4400">
                <a:solidFill>
                  <a:srgbClr val="FEFEFE"/>
                </a:solidFill>
                <a:latin typeface="Google Sans"/>
                <a:ea typeface="Google Sans"/>
                <a:cs typeface="Google Sans"/>
                <a:sym typeface="Google Sans"/>
              </a:rPr>
            </a:br>
            <a:r>
              <a:rPr b="1" lang="en" sz="3200">
                <a:solidFill>
                  <a:schemeClr val="lt1"/>
                </a:solidFill>
                <a:latin typeface="Google Sans"/>
                <a:ea typeface="Google Sans"/>
                <a:cs typeface="Google Sans"/>
                <a:sym typeface="Google Sans"/>
              </a:rPr>
              <a:t>Someone makes fun </a:t>
            </a:r>
            <a:br>
              <a:rPr b="1" lang="en" sz="3200">
                <a:solidFill>
                  <a:schemeClr val="lt1"/>
                </a:solidFill>
                <a:latin typeface="Google Sans"/>
                <a:ea typeface="Google Sans"/>
                <a:cs typeface="Google Sans"/>
                <a:sym typeface="Google Sans"/>
              </a:rPr>
            </a:br>
            <a:r>
              <a:rPr b="1" lang="en" sz="3200">
                <a:solidFill>
                  <a:schemeClr val="lt1"/>
                </a:solidFill>
                <a:latin typeface="Google Sans"/>
                <a:ea typeface="Google Sans"/>
                <a:cs typeface="Google Sans"/>
                <a:sym typeface="Google Sans"/>
              </a:rPr>
              <a:t>of a photo you’re in.</a:t>
            </a:r>
            <a:endParaRPr b="1" sz="3200">
              <a:solidFill>
                <a:schemeClr val="lt1"/>
              </a:solidFill>
              <a:latin typeface="Google Sans"/>
              <a:ea typeface="Google Sans"/>
              <a:cs typeface="Google Sans"/>
              <a:sym typeface="Google Sans"/>
            </a:endParaRPr>
          </a:p>
        </p:txBody>
      </p:sp>
      <p:sp>
        <p:nvSpPr>
          <p:cNvPr id="213" name="Google Shape;213;p24"/>
          <p:cNvSpPr/>
          <p:nvPr/>
        </p:nvSpPr>
        <p:spPr>
          <a:xfrm>
            <a:off x="2415150" y="2308949"/>
            <a:ext cx="2074500" cy="1545900"/>
          </a:xfrm>
          <a:prstGeom prst="roundRect">
            <a:avLst>
              <a:gd fmla="val 16667" name="adj"/>
            </a:avLst>
          </a:prstGeom>
          <a:solidFill>
            <a:srgbClr val="FFFFFF"/>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14" name="Google Shape;214;p24"/>
          <p:cNvSpPr txBox="1"/>
          <p:nvPr/>
        </p:nvSpPr>
        <p:spPr>
          <a:xfrm>
            <a:off x="2415625" y="2915708"/>
            <a:ext cx="2074500" cy="3324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2400">
                <a:solidFill>
                  <a:srgbClr val="EA4335"/>
                </a:solidFill>
                <a:latin typeface="Google Sans"/>
                <a:ea typeface="Google Sans"/>
                <a:cs typeface="Google Sans"/>
                <a:sym typeface="Google Sans"/>
              </a:rPr>
              <a:t>REFUSE</a:t>
            </a:r>
            <a:endParaRPr b="1" sz="2400">
              <a:solidFill>
                <a:srgbClr val="EA4335"/>
              </a:solidFill>
              <a:latin typeface="Google Sans"/>
              <a:ea typeface="Google Sans"/>
              <a:cs typeface="Google Sans"/>
              <a:sym typeface="Google Sans"/>
            </a:endParaRPr>
          </a:p>
        </p:txBody>
      </p:sp>
      <p:sp>
        <p:nvSpPr>
          <p:cNvPr id="215" name="Google Shape;215;p24"/>
          <p:cNvSpPr txBox="1"/>
          <p:nvPr/>
        </p:nvSpPr>
        <p:spPr>
          <a:xfrm>
            <a:off x="4654106" y="2749358"/>
            <a:ext cx="2074500" cy="665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en" sz="2400">
                <a:solidFill>
                  <a:srgbClr val="FBBC05"/>
                </a:solidFill>
                <a:latin typeface="Google Sans Medium"/>
                <a:ea typeface="Google Sans Medium"/>
                <a:cs typeface="Google Sans Medium"/>
                <a:sym typeface="Google Sans Medium"/>
              </a:rPr>
              <a:t>Quite</a:t>
            </a:r>
            <a:br>
              <a:rPr lang="en" sz="2400">
                <a:solidFill>
                  <a:srgbClr val="FBBC05"/>
                </a:solidFill>
                <a:latin typeface="Google Sans Medium"/>
                <a:ea typeface="Google Sans Medium"/>
                <a:cs typeface="Google Sans Medium"/>
                <a:sym typeface="Google Sans Medium"/>
              </a:rPr>
            </a:br>
            <a:r>
              <a:rPr lang="en" sz="2400">
                <a:solidFill>
                  <a:srgbClr val="FBBC05"/>
                </a:solidFill>
                <a:latin typeface="Google Sans Medium"/>
                <a:ea typeface="Google Sans Medium"/>
                <a:cs typeface="Google Sans Medium"/>
                <a:sym typeface="Google Sans Medium"/>
              </a:rPr>
              <a:t>confident</a:t>
            </a:r>
            <a:endParaRPr sz="2400">
              <a:solidFill>
                <a:srgbClr val="FBBC05"/>
              </a:solidFill>
              <a:latin typeface="Google Sans Medium"/>
              <a:ea typeface="Google Sans Medium"/>
              <a:cs typeface="Google Sans Medium"/>
              <a:sym typeface="Google Sans Medium"/>
            </a:endParaRPr>
          </a:p>
        </p:txBody>
      </p:sp>
      <p:sp>
        <p:nvSpPr>
          <p:cNvPr id="216" name="Google Shape;216;p24"/>
          <p:cNvSpPr/>
          <p:nvPr/>
        </p:nvSpPr>
        <p:spPr>
          <a:xfrm>
            <a:off x="4653856" y="2308949"/>
            <a:ext cx="2074500" cy="1545900"/>
          </a:xfrm>
          <a:prstGeom prst="roundRect">
            <a:avLst>
              <a:gd fmla="val 16667" name="adj"/>
            </a:avLst>
          </a:prstGeom>
          <a:solidFill>
            <a:srgbClr val="FFFFFF"/>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17" name="Google Shape;217;p24"/>
          <p:cNvSpPr txBox="1"/>
          <p:nvPr/>
        </p:nvSpPr>
        <p:spPr>
          <a:xfrm>
            <a:off x="4654331" y="2915708"/>
            <a:ext cx="2074500" cy="3324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2400">
                <a:solidFill>
                  <a:schemeClr val="accent4"/>
                </a:solidFill>
                <a:latin typeface="Google Sans"/>
                <a:ea typeface="Google Sans"/>
                <a:cs typeface="Google Sans"/>
                <a:sym typeface="Google Sans"/>
              </a:rPr>
              <a:t>REPORT</a:t>
            </a:r>
            <a:endParaRPr b="1" sz="2400">
              <a:solidFill>
                <a:schemeClr val="accent4"/>
              </a:solidFill>
              <a:latin typeface="Google Sans"/>
              <a:ea typeface="Google Sans"/>
              <a:cs typeface="Google Sans"/>
              <a:sym typeface="Google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21" name="Shape 221"/>
        <p:cNvGrpSpPr/>
        <p:nvPr/>
      </p:nvGrpSpPr>
      <p:grpSpPr>
        <a:xfrm>
          <a:off x="0" y="0"/>
          <a:ext cx="0" cy="0"/>
          <a:chOff x="0" y="0"/>
          <a:chExt cx="0" cy="0"/>
        </a:xfrm>
      </p:grpSpPr>
      <p:sp>
        <p:nvSpPr>
          <p:cNvPr id="222" name="Google Shape;222;p25"/>
          <p:cNvSpPr txBox="1"/>
          <p:nvPr/>
        </p:nvSpPr>
        <p:spPr>
          <a:xfrm>
            <a:off x="933750" y="370650"/>
            <a:ext cx="7276500" cy="1496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1000"/>
              </a:spcBef>
              <a:spcAft>
                <a:spcPts val="0"/>
              </a:spcAft>
              <a:buNone/>
            </a:pPr>
            <a:r>
              <a:rPr b="1" lang="en" sz="4400">
                <a:solidFill>
                  <a:srgbClr val="FEFEFE"/>
                </a:solidFill>
                <a:latin typeface="Google Sans"/>
                <a:ea typeface="Google Sans"/>
                <a:cs typeface="Google Sans"/>
                <a:sym typeface="Google Sans"/>
              </a:rPr>
              <a:t>4</a:t>
            </a:r>
            <a:br>
              <a:rPr b="1" lang="en" sz="4400">
                <a:solidFill>
                  <a:srgbClr val="FEFEFE"/>
                </a:solidFill>
                <a:latin typeface="Google Sans"/>
                <a:ea typeface="Google Sans"/>
                <a:cs typeface="Google Sans"/>
                <a:sym typeface="Google Sans"/>
              </a:rPr>
            </a:br>
            <a:r>
              <a:rPr b="1" lang="en" sz="3200">
                <a:solidFill>
                  <a:schemeClr val="lt1"/>
                </a:solidFill>
                <a:latin typeface="Google Sans"/>
                <a:ea typeface="Google Sans"/>
                <a:cs typeface="Google Sans"/>
                <a:sym typeface="Google Sans"/>
              </a:rPr>
              <a:t>Someone says something </a:t>
            </a:r>
            <a:br>
              <a:rPr b="1" lang="en" sz="3200">
                <a:solidFill>
                  <a:schemeClr val="lt1"/>
                </a:solidFill>
                <a:latin typeface="Google Sans"/>
                <a:ea typeface="Google Sans"/>
                <a:cs typeface="Google Sans"/>
                <a:sym typeface="Google Sans"/>
              </a:rPr>
            </a:br>
            <a:r>
              <a:rPr b="1" lang="en" sz="3200">
                <a:solidFill>
                  <a:schemeClr val="lt1"/>
                </a:solidFill>
                <a:latin typeface="Google Sans"/>
                <a:ea typeface="Google Sans"/>
                <a:cs typeface="Google Sans"/>
                <a:sym typeface="Google Sans"/>
              </a:rPr>
              <a:t>really racist about you.</a:t>
            </a:r>
            <a:endParaRPr b="1" sz="3200">
              <a:solidFill>
                <a:schemeClr val="lt1"/>
              </a:solidFill>
              <a:latin typeface="Google Sans"/>
              <a:ea typeface="Google Sans"/>
              <a:cs typeface="Google Sans"/>
              <a:sym typeface="Google Sans"/>
            </a:endParaRPr>
          </a:p>
        </p:txBody>
      </p:sp>
      <p:sp>
        <p:nvSpPr>
          <p:cNvPr id="223" name="Google Shape;223;p25"/>
          <p:cNvSpPr/>
          <p:nvPr/>
        </p:nvSpPr>
        <p:spPr>
          <a:xfrm>
            <a:off x="2415150" y="2308949"/>
            <a:ext cx="2074500" cy="1545900"/>
          </a:xfrm>
          <a:prstGeom prst="roundRect">
            <a:avLst>
              <a:gd fmla="val 16667" name="adj"/>
            </a:avLst>
          </a:prstGeom>
          <a:solidFill>
            <a:srgbClr val="FFFFFF"/>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24" name="Google Shape;224;p25"/>
          <p:cNvSpPr txBox="1"/>
          <p:nvPr/>
        </p:nvSpPr>
        <p:spPr>
          <a:xfrm>
            <a:off x="2415625" y="2915708"/>
            <a:ext cx="2074500" cy="3324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2400">
                <a:solidFill>
                  <a:srgbClr val="EA4335"/>
                </a:solidFill>
                <a:latin typeface="Google Sans"/>
                <a:ea typeface="Google Sans"/>
                <a:cs typeface="Google Sans"/>
                <a:sym typeface="Google Sans"/>
              </a:rPr>
              <a:t>REFUSE</a:t>
            </a:r>
            <a:endParaRPr b="1" sz="2400">
              <a:solidFill>
                <a:srgbClr val="EA4335"/>
              </a:solidFill>
              <a:latin typeface="Google Sans"/>
              <a:ea typeface="Google Sans"/>
              <a:cs typeface="Google Sans"/>
              <a:sym typeface="Google Sans"/>
            </a:endParaRPr>
          </a:p>
        </p:txBody>
      </p:sp>
      <p:sp>
        <p:nvSpPr>
          <p:cNvPr id="225" name="Google Shape;225;p25"/>
          <p:cNvSpPr txBox="1"/>
          <p:nvPr/>
        </p:nvSpPr>
        <p:spPr>
          <a:xfrm>
            <a:off x="4654106" y="2749358"/>
            <a:ext cx="2074500" cy="665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en" sz="2400">
                <a:solidFill>
                  <a:srgbClr val="FBBC05"/>
                </a:solidFill>
                <a:latin typeface="Google Sans Medium"/>
                <a:ea typeface="Google Sans Medium"/>
                <a:cs typeface="Google Sans Medium"/>
                <a:sym typeface="Google Sans Medium"/>
              </a:rPr>
              <a:t>Quite</a:t>
            </a:r>
            <a:br>
              <a:rPr lang="en" sz="2400">
                <a:solidFill>
                  <a:srgbClr val="FBBC05"/>
                </a:solidFill>
                <a:latin typeface="Google Sans Medium"/>
                <a:ea typeface="Google Sans Medium"/>
                <a:cs typeface="Google Sans Medium"/>
                <a:sym typeface="Google Sans Medium"/>
              </a:rPr>
            </a:br>
            <a:r>
              <a:rPr lang="en" sz="2400">
                <a:solidFill>
                  <a:srgbClr val="FBBC05"/>
                </a:solidFill>
                <a:latin typeface="Google Sans Medium"/>
                <a:ea typeface="Google Sans Medium"/>
                <a:cs typeface="Google Sans Medium"/>
                <a:sym typeface="Google Sans Medium"/>
              </a:rPr>
              <a:t>confident</a:t>
            </a:r>
            <a:endParaRPr sz="2400">
              <a:solidFill>
                <a:srgbClr val="FBBC05"/>
              </a:solidFill>
              <a:latin typeface="Google Sans Medium"/>
              <a:ea typeface="Google Sans Medium"/>
              <a:cs typeface="Google Sans Medium"/>
              <a:sym typeface="Google Sans Medium"/>
            </a:endParaRPr>
          </a:p>
        </p:txBody>
      </p:sp>
      <p:sp>
        <p:nvSpPr>
          <p:cNvPr id="226" name="Google Shape;226;p25"/>
          <p:cNvSpPr/>
          <p:nvPr/>
        </p:nvSpPr>
        <p:spPr>
          <a:xfrm>
            <a:off x="4653856" y="2308949"/>
            <a:ext cx="2074500" cy="1545900"/>
          </a:xfrm>
          <a:prstGeom prst="roundRect">
            <a:avLst>
              <a:gd fmla="val 16667" name="adj"/>
            </a:avLst>
          </a:prstGeom>
          <a:solidFill>
            <a:srgbClr val="FFFFFF"/>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27" name="Google Shape;227;p25"/>
          <p:cNvSpPr txBox="1"/>
          <p:nvPr/>
        </p:nvSpPr>
        <p:spPr>
          <a:xfrm>
            <a:off x="4654331" y="2915708"/>
            <a:ext cx="2074500" cy="3324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2400">
                <a:solidFill>
                  <a:schemeClr val="accent4"/>
                </a:solidFill>
                <a:latin typeface="Google Sans"/>
                <a:ea typeface="Google Sans"/>
                <a:cs typeface="Google Sans"/>
                <a:sym typeface="Google Sans"/>
              </a:rPr>
              <a:t>REPORT</a:t>
            </a:r>
            <a:endParaRPr b="1" sz="2400">
              <a:solidFill>
                <a:schemeClr val="accent4"/>
              </a:solidFill>
              <a:latin typeface="Google Sans"/>
              <a:ea typeface="Google Sans"/>
              <a:cs typeface="Google Sans"/>
              <a:sym typeface="Google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6" name="Shape 56"/>
        <p:cNvGrpSpPr/>
        <p:nvPr/>
      </p:nvGrpSpPr>
      <p:grpSpPr>
        <a:xfrm>
          <a:off x="0" y="0"/>
          <a:ext cx="0" cy="0"/>
          <a:chOff x="0" y="0"/>
          <a:chExt cx="0" cy="0"/>
        </a:xfrm>
      </p:grpSpPr>
      <p:sp>
        <p:nvSpPr>
          <p:cNvPr id="57" name="Google Shape;57;p8"/>
          <p:cNvSpPr/>
          <p:nvPr/>
        </p:nvSpPr>
        <p:spPr>
          <a:xfrm flipH="1" rot="10800000">
            <a:off x="5857875" y="12"/>
            <a:ext cx="329431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58" name="Google Shape;58;p8"/>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59" name="Google Shape;59;p8"/>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
        <p:nvSpPr>
          <p:cNvPr id="60" name="Google Shape;60;p8"/>
          <p:cNvSpPr txBox="1"/>
          <p:nvPr/>
        </p:nvSpPr>
        <p:spPr>
          <a:xfrm>
            <a:off x="363450" y="1176425"/>
            <a:ext cx="56070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What would you do if you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saw someone being unkind </a:t>
            </a:r>
            <a:br>
              <a:rPr lang="en" sz="2800">
                <a:solidFill>
                  <a:schemeClr val="dk2"/>
                </a:solidFill>
                <a:latin typeface="Google Sans Medium"/>
                <a:ea typeface="Google Sans Medium"/>
                <a:cs typeface="Google Sans Medium"/>
                <a:sym typeface="Google Sans Medium"/>
              </a:rPr>
            </a:br>
            <a:r>
              <a:rPr lang="en" sz="2800">
                <a:solidFill>
                  <a:schemeClr val="dk2"/>
                </a:solidFill>
                <a:latin typeface="Google Sans Medium"/>
                <a:ea typeface="Google Sans Medium"/>
                <a:cs typeface="Google Sans Medium"/>
                <a:sym typeface="Google Sans Medium"/>
              </a:rPr>
              <a:t>to someone else…</a:t>
            </a:r>
            <a:endParaRPr sz="2800">
              <a:solidFill>
                <a:srgbClr val="3C4043"/>
              </a:solidFill>
              <a:latin typeface="Google Sans Medium"/>
              <a:ea typeface="Google Sans Medium"/>
              <a:cs typeface="Google Sans Medium"/>
              <a:sym typeface="Google Sans Medium"/>
            </a:endParaRPr>
          </a:p>
        </p:txBody>
      </p:sp>
      <p:sp>
        <p:nvSpPr>
          <p:cNvPr id="61" name="Google Shape;61;p8"/>
          <p:cNvSpPr/>
          <p:nvPr/>
        </p:nvSpPr>
        <p:spPr>
          <a:xfrm>
            <a:off x="385375" y="2644575"/>
            <a:ext cx="1736100" cy="7851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182875" wrap="square" tIns="128000">
            <a:noAutofit/>
          </a:bodyPr>
          <a:lstStyle/>
          <a:p>
            <a:pPr indent="0" lvl="0" marL="0" rtl="0" algn="ctr">
              <a:lnSpc>
                <a:spcPct val="9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In the playground?</a:t>
            </a:r>
            <a:endParaRPr sz="1600">
              <a:solidFill>
                <a:srgbClr val="3C4043"/>
              </a:solidFill>
              <a:latin typeface="Google Sans Medium"/>
              <a:ea typeface="Google Sans Medium"/>
              <a:cs typeface="Google Sans Medium"/>
              <a:sym typeface="Google Sans Medium"/>
            </a:endParaRPr>
          </a:p>
        </p:txBody>
      </p:sp>
      <p:sp>
        <p:nvSpPr>
          <p:cNvPr id="62" name="Google Shape;62;p8"/>
          <p:cNvSpPr/>
          <p:nvPr/>
        </p:nvSpPr>
        <p:spPr>
          <a:xfrm>
            <a:off x="2237102" y="2644575"/>
            <a:ext cx="1736100" cy="7851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182875" wrap="square" tIns="128000">
            <a:noAutofit/>
          </a:bodyPr>
          <a:lstStyle/>
          <a:p>
            <a:pPr indent="0" lvl="0" marL="0" rtl="0" algn="ctr">
              <a:lnSpc>
                <a:spcPct val="9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In the </a:t>
            </a:r>
            <a:br>
              <a:rPr lang="en" sz="1600">
                <a:solidFill>
                  <a:srgbClr val="3C4043"/>
                </a:solidFill>
                <a:latin typeface="Google Sans Medium"/>
                <a:ea typeface="Google Sans Medium"/>
                <a:cs typeface="Google Sans Medium"/>
                <a:sym typeface="Google Sans Medium"/>
              </a:rPr>
            </a:br>
            <a:r>
              <a:rPr lang="en" sz="1600">
                <a:solidFill>
                  <a:srgbClr val="3C4043"/>
                </a:solidFill>
                <a:latin typeface="Google Sans Medium"/>
                <a:ea typeface="Google Sans Medium"/>
                <a:cs typeface="Google Sans Medium"/>
                <a:sym typeface="Google Sans Medium"/>
              </a:rPr>
              <a:t>park?</a:t>
            </a:r>
            <a:endParaRPr sz="1600">
              <a:solidFill>
                <a:srgbClr val="3C4043"/>
              </a:solidFill>
              <a:latin typeface="Google Sans Medium"/>
              <a:ea typeface="Google Sans Medium"/>
              <a:cs typeface="Google Sans Medium"/>
              <a:sym typeface="Google Sans Medium"/>
            </a:endParaRPr>
          </a:p>
        </p:txBody>
      </p:sp>
      <p:sp>
        <p:nvSpPr>
          <p:cNvPr id="63" name="Google Shape;63;p8"/>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a:p>
            <a:pPr indent="0" lvl="0" marL="0" rtl="0" algn="l">
              <a:lnSpc>
                <a:spcPct val="80000"/>
              </a:lnSpc>
              <a:spcBef>
                <a:spcPts val="0"/>
              </a:spcBef>
              <a:spcAft>
                <a:spcPts val="0"/>
              </a:spcAft>
              <a:buNone/>
            </a:pPr>
            <a:r>
              <a:t/>
            </a:r>
            <a:endParaRPr b="1" sz="4400">
              <a:solidFill>
                <a:srgbClr val="FBBC05"/>
              </a:solidFill>
              <a:latin typeface="Google Sans"/>
              <a:ea typeface="Google Sans"/>
              <a:cs typeface="Google Sans"/>
              <a:sym typeface="Google Sans"/>
            </a:endParaRPr>
          </a:p>
        </p:txBody>
      </p:sp>
      <p:sp>
        <p:nvSpPr>
          <p:cNvPr id="64" name="Google Shape;64;p8"/>
          <p:cNvSpPr/>
          <p:nvPr/>
        </p:nvSpPr>
        <p:spPr>
          <a:xfrm>
            <a:off x="4088824" y="2644575"/>
            <a:ext cx="1736100" cy="7851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182875" wrap="square" tIns="128000">
            <a:noAutofit/>
          </a:bodyPr>
          <a:lstStyle/>
          <a:p>
            <a:pPr indent="0" lvl="0" marL="0" rtl="0" algn="ctr">
              <a:lnSpc>
                <a:spcPct val="9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In the classroom?</a:t>
            </a:r>
            <a:endParaRPr sz="16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31" name="Shape 231"/>
        <p:cNvGrpSpPr/>
        <p:nvPr/>
      </p:nvGrpSpPr>
      <p:grpSpPr>
        <a:xfrm>
          <a:off x="0" y="0"/>
          <a:ext cx="0" cy="0"/>
          <a:chOff x="0" y="0"/>
          <a:chExt cx="0" cy="0"/>
        </a:xfrm>
      </p:grpSpPr>
      <p:sp>
        <p:nvSpPr>
          <p:cNvPr id="232" name="Google Shape;232;p26"/>
          <p:cNvSpPr txBox="1"/>
          <p:nvPr/>
        </p:nvSpPr>
        <p:spPr>
          <a:xfrm>
            <a:off x="933750" y="370650"/>
            <a:ext cx="7276500" cy="1496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1000"/>
              </a:spcBef>
              <a:spcAft>
                <a:spcPts val="0"/>
              </a:spcAft>
              <a:buNone/>
            </a:pPr>
            <a:r>
              <a:rPr b="1" lang="en" sz="4400">
                <a:solidFill>
                  <a:srgbClr val="FEFEFE"/>
                </a:solidFill>
                <a:latin typeface="Google Sans"/>
                <a:ea typeface="Google Sans"/>
                <a:cs typeface="Google Sans"/>
                <a:sym typeface="Google Sans"/>
              </a:rPr>
              <a:t>5</a:t>
            </a:r>
            <a:br>
              <a:rPr b="1" lang="en" sz="4400">
                <a:solidFill>
                  <a:srgbClr val="FEFEFE"/>
                </a:solidFill>
                <a:latin typeface="Google Sans"/>
                <a:ea typeface="Google Sans"/>
                <a:cs typeface="Google Sans"/>
                <a:sym typeface="Google Sans"/>
              </a:rPr>
            </a:br>
            <a:r>
              <a:rPr b="1" lang="en" sz="3200">
                <a:solidFill>
                  <a:schemeClr val="lt1"/>
                </a:solidFill>
                <a:latin typeface="Google Sans"/>
                <a:ea typeface="Google Sans"/>
                <a:cs typeface="Google Sans"/>
                <a:sym typeface="Google Sans"/>
              </a:rPr>
              <a:t>Someone asks you to send </a:t>
            </a:r>
            <a:br>
              <a:rPr b="1" lang="en" sz="3200">
                <a:solidFill>
                  <a:schemeClr val="lt1"/>
                </a:solidFill>
                <a:latin typeface="Google Sans"/>
                <a:ea typeface="Google Sans"/>
                <a:cs typeface="Google Sans"/>
                <a:sym typeface="Google Sans"/>
              </a:rPr>
            </a:br>
            <a:r>
              <a:rPr b="1" lang="en" sz="3200">
                <a:solidFill>
                  <a:schemeClr val="lt1"/>
                </a:solidFill>
                <a:latin typeface="Google Sans"/>
                <a:ea typeface="Google Sans"/>
                <a:cs typeface="Google Sans"/>
                <a:sym typeface="Google Sans"/>
              </a:rPr>
              <a:t>them a picture of you naked.</a:t>
            </a:r>
            <a:endParaRPr b="1" sz="3200">
              <a:solidFill>
                <a:schemeClr val="lt1"/>
              </a:solidFill>
              <a:latin typeface="Google Sans"/>
              <a:ea typeface="Google Sans"/>
              <a:cs typeface="Google Sans"/>
              <a:sym typeface="Google Sans"/>
            </a:endParaRPr>
          </a:p>
        </p:txBody>
      </p:sp>
      <p:sp>
        <p:nvSpPr>
          <p:cNvPr id="233" name="Google Shape;233;p26"/>
          <p:cNvSpPr/>
          <p:nvPr/>
        </p:nvSpPr>
        <p:spPr>
          <a:xfrm>
            <a:off x="2415150" y="2308949"/>
            <a:ext cx="2074500" cy="1545900"/>
          </a:xfrm>
          <a:prstGeom prst="roundRect">
            <a:avLst>
              <a:gd fmla="val 16667" name="adj"/>
            </a:avLst>
          </a:prstGeom>
          <a:solidFill>
            <a:srgbClr val="FFFFFF"/>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34" name="Google Shape;234;p26"/>
          <p:cNvSpPr txBox="1"/>
          <p:nvPr/>
        </p:nvSpPr>
        <p:spPr>
          <a:xfrm>
            <a:off x="2415625" y="2915708"/>
            <a:ext cx="2074500" cy="3324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2400">
                <a:solidFill>
                  <a:srgbClr val="EA4335"/>
                </a:solidFill>
                <a:latin typeface="Google Sans"/>
                <a:ea typeface="Google Sans"/>
                <a:cs typeface="Google Sans"/>
                <a:sym typeface="Google Sans"/>
              </a:rPr>
              <a:t>REFUSE</a:t>
            </a:r>
            <a:endParaRPr b="1" sz="2400">
              <a:solidFill>
                <a:srgbClr val="EA4335"/>
              </a:solidFill>
              <a:latin typeface="Google Sans"/>
              <a:ea typeface="Google Sans"/>
              <a:cs typeface="Google Sans"/>
              <a:sym typeface="Google Sans"/>
            </a:endParaRPr>
          </a:p>
        </p:txBody>
      </p:sp>
      <p:sp>
        <p:nvSpPr>
          <p:cNvPr id="235" name="Google Shape;235;p26"/>
          <p:cNvSpPr txBox="1"/>
          <p:nvPr/>
        </p:nvSpPr>
        <p:spPr>
          <a:xfrm>
            <a:off x="4654106" y="2749358"/>
            <a:ext cx="2074500" cy="665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en" sz="2400">
                <a:solidFill>
                  <a:srgbClr val="FBBC05"/>
                </a:solidFill>
                <a:latin typeface="Google Sans Medium"/>
                <a:ea typeface="Google Sans Medium"/>
                <a:cs typeface="Google Sans Medium"/>
                <a:sym typeface="Google Sans Medium"/>
              </a:rPr>
              <a:t>Quite</a:t>
            </a:r>
            <a:br>
              <a:rPr lang="en" sz="2400">
                <a:solidFill>
                  <a:srgbClr val="FBBC05"/>
                </a:solidFill>
                <a:latin typeface="Google Sans Medium"/>
                <a:ea typeface="Google Sans Medium"/>
                <a:cs typeface="Google Sans Medium"/>
                <a:sym typeface="Google Sans Medium"/>
              </a:rPr>
            </a:br>
            <a:r>
              <a:rPr lang="en" sz="2400">
                <a:solidFill>
                  <a:srgbClr val="FBBC05"/>
                </a:solidFill>
                <a:latin typeface="Google Sans Medium"/>
                <a:ea typeface="Google Sans Medium"/>
                <a:cs typeface="Google Sans Medium"/>
                <a:sym typeface="Google Sans Medium"/>
              </a:rPr>
              <a:t>confident</a:t>
            </a:r>
            <a:endParaRPr sz="2400">
              <a:solidFill>
                <a:srgbClr val="FBBC05"/>
              </a:solidFill>
              <a:latin typeface="Google Sans Medium"/>
              <a:ea typeface="Google Sans Medium"/>
              <a:cs typeface="Google Sans Medium"/>
              <a:sym typeface="Google Sans Medium"/>
            </a:endParaRPr>
          </a:p>
        </p:txBody>
      </p:sp>
      <p:sp>
        <p:nvSpPr>
          <p:cNvPr id="236" name="Google Shape;236;p26"/>
          <p:cNvSpPr/>
          <p:nvPr/>
        </p:nvSpPr>
        <p:spPr>
          <a:xfrm>
            <a:off x="4653856" y="2308949"/>
            <a:ext cx="2074500" cy="1545900"/>
          </a:xfrm>
          <a:prstGeom prst="roundRect">
            <a:avLst>
              <a:gd fmla="val 16667" name="adj"/>
            </a:avLst>
          </a:prstGeom>
          <a:solidFill>
            <a:srgbClr val="FFFFFF"/>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37" name="Google Shape;237;p26"/>
          <p:cNvSpPr txBox="1"/>
          <p:nvPr/>
        </p:nvSpPr>
        <p:spPr>
          <a:xfrm>
            <a:off x="4654331" y="2915708"/>
            <a:ext cx="2074500" cy="3324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2400">
                <a:solidFill>
                  <a:schemeClr val="accent4"/>
                </a:solidFill>
                <a:latin typeface="Google Sans"/>
                <a:ea typeface="Google Sans"/>
                <a:cs typeface="Google Sans"/>
                <a:sym typeface="Google Sans"/>
              </a:rPr>
              <a:t>REPORT</a:t>
            </a:r>
            <a:endParaRPr b="1" sz="2400">
              <a:solidFill>
                <a:schemeClr val="accent4"/>
              </a:solidFill>
              <a:latin typeface="Google Sans"/>
              <a:ea typeface="Google Sans"/>
              <a:cs typeface="Google Sans"/>
              <a:sym typeface="Google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41" name="Shape 241"/>
        <p:cNvGrpSpPr/>
        <p:nvPr/>
      </p:nvGrpSpPr>
      <p:grpSpPr>
        <a:xfrm>
          <a:off x="0" y="0"/>
          <a:ext cx="0" cy="0"/>
          <a:chOff x="0" y="0"/>
          <a:chExt cx="0" cy="0"/>
        </a:xfrm>
      </p:grpSpPr>
      <p:sp>
        <p:nvSpPr>
          <p:cNvPr id="242" name="Google Shape;242;p27"/>
          <p:cNvSpPr txBox="1"/>
          <p:nvPr/>
        </p:nvSpPr>
        <p:spPr>
          <a:xfrm>
            <a:off x="933750" y="370650"/>
            <a:ext cx="7276500" cy="1496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1000"/>
              </a:spcBef>
              <a:spcAft>
                <a:spcPts val="0"/>
              </a:spcAft>
              <a:buNone/>
            </a:pPr>
            <a:r>
              <a:rPr b="1" lang="en" sz="4400">
                <a:solidFill>
                  <a:srgbClr val="FEFEFE"/>
                </a:solidFill>
                <a:latin typeface="Google Sans"/>
                <a:ea typeface="Google Sans"/>
                <a:cs typeface="Google Sans"/>
                <a:sym typeface="Google Sans"/>
              </a:rPr>
              <a:t>6</a:t>
            </a:r>
            <a:br>
              <a:rPr b="1" lang="en" sz="4400">
                <a:solidFill>
                  <a:srgbClr val="FEFEFE"/>
                </a:solidFill>
                <a:latin typeface="Google Sans"/>
                <a:ea typeface="Google Sans"/>
                <a:cs typeface="Google Sans"/>
                <a:sym typeface="Google Sans"/>
              </a:rPr>
            </a:br>
            <a:r>
              <a:rPr b="1" lang="en" sz="3200">
                <a:solidFill>
                  <a:schemeClr val="lt1"/>
                </a:solidFill>
                <a:latin typeface="Google Sans"/>
                <a:ea typeface="Google Sans"/>
                <a:cs typeface="Google Sans"/>
                <a:sym typeface="Google Sans"/>
              </a:rPr>
              <a:t>You see a post saying someone is going to bring a </a:t>
            </a:r>
            <a:r>
              <a:rPr b="1" lang="en" sz="3200">
                <a:solidFill>
                  <a:schemeClr val="lt1"/>
                </a:solidFill>
                <a:latin typeface="Google Sans"/>
                <a:ea typeface="Google Sans"/>
                <a:cs typeface="Google Sans"/>
                <a:sym typeface="Google Sans"/>
              </a:rPr>
              <a:t>gun</a:t>
            </a:r>
            <a:r>
              <a:rPr b="1" lang="en" sz="3200">
                <a:solidFill>
                  <a:schemeClr val="lt1"/>
                </a:solidFill>
                <a:latin typeface="Google Sans"/>
                <a:ea typeface="Google Sans"/>
                <a:cs typeface="Google Sans"/>
                <a:sym typeface="Google Sans"/>
              </a:rPr>
              <a:t> to school.</a:t>
            </a:r>
            <a:endParaRPr b="1" sz="3200">
              <a:solidFill>
                <a:schemeClr val="lt1"/>
              </a:solidFill>
              <a:latin typeface="Google Sans"/>
              <a:ea typeface="Google Sans"/>
              <a:cs typeface="Google Sans"/>
              <a:sym typeface="Google Sans"/>
            </a:endParaRPr>
          </a:p>
        </p:txBody>
      </p:sp>
      <p:sp>
        <p:nvSpPr>
          <p:cNvPr id="243" name="Google Shape;243;p27"/>
          <p:cNvSpPr/>
          <p:nvPr/>
        </p:nvSpPr>
        <p:spPr>
          <a:xfrm>
            <a:off x="2415150" y="2308949"/>
            <a:ext cx="2074500" cy="1545900"/>
          </a:xfrm>
          <a:prstGeom prst="roundRect">
            <a:avLst>
              <a:gd fmla="val 16667" name="adj"/>
            </a:avLst>
          </a:prstGeom>
          <a:solidFill>
            <a:srgbClr val="FFFFFF"/>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44" name="Google Shape;244;p27"/>
          <p:cNvSpPr txBox="1"/>
          <p:nvPr/>
        </p:nvSpPr>
        <p:spPr>
          <a:xfrm>
            <a:off x="2415625" y="2915708"/>
            <a:ext cx="2074500" cy="3324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2400">
                <a:solidFill>
                  <a:srgbClr val="EA4335"/>
                </a:solidFill>
                <a:latin typeface="Google Sans"/>
                <a:ea typeface="Google Sans"/>
                <a:cs typeface="Google Sans"/>
                <a:sym typeface="Google Sans"/>
              </a:rPr>
              <a:t>REFUSE</a:t>
            </a:r>
            <a:endParaRPr b="1" sz="2400">
              <a:solidFill>
                <a:srgbClr val="EA4335"/>
              </a:solidFill>
              <a:latin typeface="Google Sans"/>
              <a:ea typeface="Google Sans"/>
              <a:cs typeface="Google Sans"/>
              <a:sym typeface="Google Sans"/>
            </a:endParaRPr>
          </a:p>
        </p:txBody>
      </p:sp>
      <p:sp>
        <p:nvSpPr>
          <p:cNvPr id="245" name="Google Shape;245;p27"/>
          <p:cNvSpPr txBox="1"/>
          <p:nvPr/>
        </p:nvSpPr>
        <p:spPr>
          <a:xfrm>
            <a:off x="4654106" y="2749358"/>
            <a:ext cx="2074500" cy="6651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lang="en" sz="2400">
                <a:solidFill>
                  <a:srgbClr val="FBBC05"/>
                </a:solidFill>
                <a:latin typeface="Google Sans Medium"/>
                <a:ea typeface="Google Sans Medium"/>
                <a:cs typeface="Google Sans Medium"/>
                <a:sym typeface="Google Sans Medium"/>
              </a:rPr>
              <a:t>Quite</a:t>
            </a:r>
            <a:br>
              <a:rPr lang="en" sz="2400">
                <a:solidFill>
                  <a:srgbClr val="FBBC05"/>
                </a:solidFill>
                <a:latin typeface="Google Sans Medium"/>
                <a:ea typeface="Google Sans Medium"/>
                <a:cs typeface="Google Sans Medium"/>
                <a:sym typeface="Google Sans Medium"/>
              </a:rPr>
            </a:br>
            <a:r>
              <a:rPr lang="en" sz="2400">
                <a:solidFill>
                  <a:srgbClr val="FBBC05"/>
                </a:solidFill>
                <a:latin typeface="Google Sans Medium"/>
                <a:ea typeface="Google Sans Medium"/>
                <a:cs typeface="Google Sans Medium"/>
                <a:sym typeface="Google Sans Medium"/>
              </a:rPr>
              <a:t>confident</a:t>
            </a:r>
            <a:endParaRPr sz="2400">
              <a:solidFill>
                <a:srgbClr val="FBBC05"/>
              </a:solidFill>
              <a:latin typeface="Google Sans Medium"/>
              <a:ea typeface="Google Sans Medium"/>
              <a:cs typeface="Google Sans Medium"/>
              <a:sym typeface="Google Sans Medium"/>
            </a:endParaRPr>
          </a:p>
        </p:txBody>
      </p:sp>
      <p:sp>
        <p:nvSpPr>
          <p:cNvPr id="246" name="Google Shape;246;p27"/>
          <p:cNvSpPr/>
          <p:nvPr/>
        </p:nvSpPr>
        <p:spPr>
          <a:xfrm>
            <a:off x="4653856" y="2308949"/>
            <a:ext cx="2074500" cy="1545900"/>
          </a:xfrm>
          <a:prstGeom prst="roundRect">
            <a:avLst>
              <a:gd fmla="val 16667" name="adj"/>
            </a:avLst>
          </a:prstGeom>
          <a:solidFill>
            <a:srgbClr val="FFFFFF"/>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sp>
        <p:nvSpPr>
          <p:cNvPr id="247" name="Google Shape;247;p27"/>
          <p:cNvSpPr txBox="1"/>
          <p:nvPr/>
        </p:nvSpPr>
        <p:spPr>
          <a:xfrm>
            <a:off x="4654331" y="2915708"/>
            <a:ext cx="2074500" cy="332400"/>
          </a:xfrm>
          <a:prstGeom prst="rect">
            <a:avLst/>
          </a:prstGeom>
          <a:noFill/>
          <a:ln>
            <a:noFill/>
          </a:ln>
        </p:spPr>
        <p:txBody>
          <a:bodyPr anchorCtr="0" anchor="t" bIns="0" lIns="0" spcFirstLastPara="1" rIns="0" wrap="square" tIns="0">
            <a:spAutoFit/>
          </a:bodyPr>
          <a:lstStyle/>
          <a:p>
            <a:pPr indent="0" lvl="0" marL="0" rtl="0" algn="ctr">
              <a:lnSpc>
                <a:spcPct val="90000"/>
              </a:lnSpc>
              <a:spcBef>
                <a:spcPts val="0"/>
              </a:spcBef>
              <a:spcAft>
                <a:spcPts val="0"/>
              </a:spcAft>
              <a:buNone/>
            </a:pPr>
            <a:r>
              <a:rPr b="1" lang="en" sz="2400">
                <a:solidFill>
                  <a:schemeClr val="accent4"/>
                </a:solidFill>
                <a:latin typeface="Google Sans"/>
                <a:ea typeface="Google Sans"/>
                <a:cs typeface="Google Sans"/>
                <a:sym typeface="Google Sans"/>
              </a:rPr>
              <a:t>REPORT</a:t>
            </a:r>
            <a:endParaRPr b="1" sz="2400">
              <a:solidFill>
                <a:schemeClr val="accent4"/>
              </a:solidFill>
              <a:latin typeface="Google Sans"/>
              <a:ea typeface="Google Sans"/>
              <a:cs typeface="Google Sans"/>
              <a:sym typeface="Google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1" name="Shape 251"/>
        <p:cNvGrpSpPr/>
        <p:nvPr/>
      </p:nvGrpSpPr>
      <p:grpSpPr>
        <a:xfrm>
          <a:off x="0" y="0"/>
          <a:ext cx="0" cy="0"/>
          <a:chOff x="0" y="0"/>
          <a:chExt cx="0" cy="0"/>
        </a:xfrm>
      </p:grpSpPr>
      <p:sp>
        <p:nvSpPr>
          <p:cNvPr id="252" name="Google Shape;252;p28"/>
          <p:cNvSpPr/>
          <p:nvPr/>
        </p:nvSpPr>
        <p:spPr>
          <a:xfrm flipH="1" rot="10800000">
            <a:off x="5857875" y="12"/>
            <a:ext cx="329431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253" name="Google Shape;253;p28"/>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254" name="Google Shape;254;p28"/>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
        <p:nvSpPr>
          <p:cNvPr id="255" name="Google Shape;255;p28"/>
          <p:cNvSpPr txBox="1"/>
          <p:nvPr/>
        </p:nvSpPr>
        <p:spPr>
          <a:xfrm>
            <a:off x="363450" y="1176425"/>
            <a:ext cx="4410900" cy="1163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What can you do or say when you see something upsetting online?</a:t>
            </a:r>
            <a:endParaRPr sz="3200">
              <a:solidFill>
                <a:schemeClr val="dk2"/>
              </a:solidFill>
              <a:latin typeface="Google Sans Medium"/>
              <a:ea typeface="Google Sans Medium"/>
              <a:cs typeface="Google Sans Medium"/>
              <a:sym typeface="Google Sans Medium"/>
            </a:endParaRPr>
          </a:p>
        </p:txBody>
      </p:sp>
      <p:sp>
        <p:nvSpPr>
          <p:cNvPr id="256" name="Google Shape;256;p28"/>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a:p>
            <a:pPr indent="0" lvl="0" marL="0" rtl="0" algn="l">
              <a:lnSpc>
                <a:spcPct val="80000"/>
              </a:lnSpc>
              <a:spcBef>
                <a:spcPts val="0"/>
              </a:spcBef>
              <a:spcAft>
                <a:spcPts val="0"/>
              </a:spcAft>
              <a:buNone/>
            </a:pPr>
            <a:r>
              <a:t/>
            </a:r>
            <a:endParaRPr b="1" sz="4400">
              <a:solidFill>
                <a:srgbClr val="FBBC05"/>
              </a:solidFill>
              <a:latin typeface="Google Sans"/>
              <a:ea typeface="Google Sans"/>
              <a:cs typeface="Google Sans"/>
              <a:sym typeface="Google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8" name="Shape 68"/>
        <p:cNvGrpSpPr/>
        <p:nvPr/>
      </p:nvGrpSpPr>
      <p:grpSpPr>
        <a:xfrm>
          <a:off x="0" y="0"/>
          <a:ext cx="0" cy="0"/>
          <a:chOff x="0" y="0"/>
          <a:chExt cx="0" cy="0"/>
        </a:xfrm>
      </p:grpSpPr>
      <p:sp>
        <p:nvSpPr>
          <p:cNvPr id="69" name="Google Shape;69;p9"/>
          <p:cNvSpPr/>
          <p:nvPr/>
        </p:nvSpPr>
        <p:spPr>
          <a:xfrm flipH="1" rot="10800000">
            <a:off x="5857875" y="12"/>
            <a:ext cx="329431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70" name="Google Shape;70;p9"/>
          <p:cNvSpPr txBox="1"/>
          <p:nvPr/>
        </p:nvSpPr>
        <p:spPr>
          <a:xfrm>
            <a:off x="363450" y="1176425"/>
            <a:ext cx="5607000" cy="3879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What about if you saw it online?</a:t>
            </a:r>
            <a:endParaRPr sz="2800">
              <a:solidFill>
                <a:srgbClr val="3C4043"/>
              </a:solidFill>
              <a:latin typeface="Google Sans Medium"/>
              <a:ea typeface="Google Sans Medium"/>
              <a:cs typeface="Google Sans Medium"/>
              <a:sym typeface="Google Sans Medium"/>
            </a:endParaRPr>
          </a:p>
        </p:txBody>
      </p:sp>
      <p:sp>
        <p:nvSpPr>
          <p:cNvPr id="71" name="Google Shape;71;p9"/>
          <p:cNvSpPr txBox="1"/>
          <p:nvPr/>
        </p:nvSpPr>
        <p:spPr>
          <a:xfrm>
            <a:off x="343769"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4285F4"/>
              </a:solidFill>
              <a:latin typeface="Google Sans"/>
              <a:ea typeface="Google Sans"/>
              <a:cs typeface="Google Sans"/>
              <a:sym typeface="Google Sans"/>
            </a:endParaRPr>
          </a:p>
          <a:p>
            <a:pPr indent="0" lvl="0" marL="0" rtl="0" algn="l">
              <a:lnSpc>
                <a:spcPct val="80000"/>
              </a:lnSpc>
              <a:spcBef>
                <a:spcPts val="0"/>
              </a:spcBef>
              <a:spcAft>
                <a:spcPts val="0"/>
              </a:spcAft>
              <a:buNone/>
            </a:pPr>
            <a:r>
              <a:t/>
            </a:r>
            <a:endParaRPr b="1" sz="4400">
              <a:solidFill>
                <a:srgbClr val="FBBC05"/>
              </a:solidFill>
              <a:latin typeface="Google Sans"/>
              <a:ea typeface="Google Sans"/>
              <a:cs typeface="Google Sans"/>
              <a:sym typeface="Google Sans"/>
            </a:endParaRPr>
          </a:p>
        </p:txBody>
      </p:sp>
      <p:pic>
        <p:nvPicPr>
          <p:cNvPr id="72" name="Google Shape;72;p9"/>
          <p:cNvPicPr preferRelativeResize="0"/>
          <p:nvPr/>
        </p:nvPicPr>
        <p:blipFill>
          <a:blip r:embed="rId3">
            <a:alphaModFix/>
          </a:blip>
          <a:stretch>
            <a:fillRect/>
          </a:stretch>
        </p:blipFill>
        <p:spPr>
          <a:xfrm>
            <a:off x="6782819" y="773850"/>
            <a:ext cx="1117475" cy="1216225"/>
          </a:xfrm>
          <a:prstGeom prst="rect">
            <a:avLst/>
          </a:prstGeom>
          <a:noFill/>
          <a:ln>
            <a:noFill/>
          </a:ln>
        </p:spPr>
      </p:pic>
      <p:pic>
        <p:nvPicPr>
          <p:cNvPr id="73" name="Google Shape;73;p9"/>
          <p:cNvPicPr preferRelativeResize="0"/>
          <p:nvPr/>
        </p:nvPicPr>
        <p:blipFill rotWithShape="1">
          <a:blip r:embed="rId4">
            <a:alphaModFix/>
          </a:blip>
          <a:srcRect b="0" l="51996" r="0" t="0"/>
          <a:stretch/>
        </p:blipFill>
        <p:spPr>
          <a:xfrm flipH="1" rot="-298874">
            <a:off x="6300559" y="1570320"/>
            <a:ext cx="2364387" cy="3189676"/>
          </a:xfrm>
          <a:prstGeom prst="rect">
            <a:avLst/>
          </a:prstGeom>
          <a:noFill/>
          <a:ln>
            <a:noFill/>
          </a:ln>
        </p:spPr>
      </p:pic>
      <p:sp>
        <p:nvSpPr>
          <p:cNvPr id="74" name="Google Shape;74;p9"/>
          <p:cNvSpPr/>
          <p:nvPr/>
        </p:nvSpPr>
        <p:spPr>
          <a:xfrm>
            <a:off x="385375" y="1746550"/>
            <a:ext cx="3894900" cy="5304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274300" wrap="square" tIns="128000">
            <a:noAutofit/>
          </a:bodyPr>
          <a:lstStyle/>
          <a:p>
            <a:pPr indent="0" lvl="0" marL="0" rtl="0" algn="l">
              <a:lnSpc>
                <a:spcPct val="9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What would you do?</a:t>
            </a:r>
            <a:endParaRPr sz="1600">
              <a:solidFill>
                <a:srgbClr val="3C4043"/>
              </a:solidFill>
              <a:latin typeface="Google Sans Medium"/>
              <a:ea typeface="Google Sans Medium"/>
              <a:cs typeface="Google Sans Medium"/>
              <a:sym typeface="Google Sans Medium"/>
            </a:endParaRPr>
          </a:p>
        </p:txBody>
      </p:sp>
      <p:sp>
        <p:nvSpPr>
          <p:cNvPr id="75" name="Google Shape;75;p9"/>
          <p:cNvSpPr/>
          <p:nvPr/>
        </p:nvSpPr>
        <p:spPr>
          <a:xfrm>
            <a:off x="385375" y="3046450"/>
            <a:ext cx="3894900" cy="8049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274300" wrap="square" tIns="128000">
            <a:noAutofit/>
          </a:bodyPr>
          <a:lstStyle/>
          <a:p>
            <a:pPr indent="0" lvl="0" marL="0" rtl="0" algn="l">
              <a:spcBef>
                <a:spcPts val="0"/>
              </a:spcBef>
              <a:spcAft>
                <a:spcPts val="0"/>
              </a:spcAft>
              <a:buNone/>
            </a:pPr>
            <a:r>
              <a:rPr lang="en" sz="1600">
                <a:solidFill>
                  <a:schemeClr val="dk2"/>
                </a:solidFill>
                <a:latin typeface="Google Sans Medium"/>
                <a:ea typeface="Google Sans Medium"/>
                <a:cs typeface="Google Sans Medium"/>
                <a:sym typeface="Google Sans Medium"/>
              </a:rPr>
              <a:t>Would you do things differently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if it was online? Why?</a:t>
            </a:r>
            <a:endParaRPr sz="1600">
              <a:solidFill>
                <a:schemeClr val="dk2"/>
              </a:solidFill>
              <a:latin typeface="Google Sans Medium"/>
              <a:ea typeface="Google Sans Medium"/>
              <a:cs typeface="Google Sans Medium"/>
              <a:sym typeface="Google Sans Medium"/>
            </a:endParaRPr>
          </a:p>
          <a:p>
            <a:pPr indent="0" lvl="0" marL="0" rtl="0" algn="l">
              <a:lnSpc>
                <a:spcPct val="90000"/>
              </a:lnSpc>
              <a:spcBef>
                <a:spcPts val="0"/>
              </a:spcBef>
              <a:spcAft>
                <a:spcPts val="0"/>
              </a:spcAft>
              <a:buNone/>
            </a:pPr>
            <a:r>
              <a:t/>
            </a:r>
            <a:endParaRPr sz="1600">
              <a:solidFill>
                <a:schemeClr val="dk2"/>
              </a:solidFill>
              <a:latin typeface="Google Sans Medium"/>
              <a:ea typeface="Google Sans Medium"/>
              <a:cs typeface="Google Sans Medium"/>
              <a:sym typeface="Google Sans Medium"/>
            </a:endParaRPr>
          </a:p>
        </p:txBody>
      </p:sp>
      <p:sp>
        <p:nvSpPr>
          <p:cNvPr id="76" name="Google Shape;76;p9"/>
          <p:cNvSpPr/>
          <p:nvPr/>
        </p:nvSpPr>
        <p:spPr>
          <a:xfrm>
            <a:off x="385375" y="2396500"/>
            <a:ext cx="3894900" cy="530400"/>
          </a:xfrm>
          <a:prstGeom prst="roundRect">
            <a:avLst>
              <a:gd fmla="val 16667" name="adj"/>
            </a:avLst>
          </a:prstGeom>
          <a:solidFill>
            <a:srgbClr val="FFFFFF"/>
          </a:solidFill>
          <a:ln cap="flat" cmpd="sng" w="19050">
            <a:solidFill>
              <a:srgbClr val="4285F4"/>
            </a:solidFill>
            <a:prstDash val="solid"/>
            <a:round/>
            <a:headEnd len="sm" w="sm" type="none"/>
            <a:tailEnd len="sm" w="sm" type="none"/>
          </a:ln>
        </p:spPr>
        <p:txBody>
          <a:bodyPr anchorCtr="0" anchor="t" bIns="91425" lIns="182875" spcFirstLastPara="1" rIns="274300" wrap="square" tIns="128000">
            <a:noAutofit/>
          </a:bodyPr>
          <a:lstStyle/>
          <a:p>
            <a:pPr indent="0" lvl="0" marL="0" rtl="0" algn="l">
              <a:lnSpc>
                <a:spcPct val="9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Who would you speak to?</a:t>
            </a:r>
            <a:endParaRPr sz="16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gtEl>
                                        <p:attrNameLst>
                                          <p:attrName>style.visibility</p:attrName>
                                        </p:attrNameLst>
                                      </p:cBhvr>
                                      <p:to>
                                        <p:strVal val="visible"/>
                                      </p:to>
                                    </p:set>
                                    <p:animEffect filter="fade" transition="in">
                                      <p:cBhvr>
                                        <p:cTn dur="1000"/>
                                        <p:tgtEl>
                                          <p:spTgt spid="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0" name="Shape 80"/>
        <p:cNvGrpSpPr/>
        <p:nvPr/>
      </p:nvGrpSpPr>
      <p:grpSpPr>
        <a:xfrm>
          <a:off x="0" y="0"/>
          <a:ext cx="0" cy="0"/>
          <a:chOff x="0" y="0"/>
          <a:chExt cx="0" cy="0"/>
        </a:xfrm>
      </p:grpSpPr>
      <p:sp>
        <p:nvSpPr>
          <p:cNvPr id="81" name="Google Shape;81;p10"/>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4A853"/>
                </a:solidFill>
                <a:latin typeface="Google Sans"/>
                <a:ea typeface="Google Sans"/>
                <a:cs typeface="Google Sans"/>
                <a:sym typeface="Google Sans"/>
              </a:rPr>
              <a:t>Why is it important to be kind?</a:t>
            </a:r>
            <a:endParaRPr b="1" sz="4400">
              <a:solidFill>
                <a:srgbClr val="34A853"/>
              </a:solidFill>
              <a:latin typeface="Google Sans"/>
              <a:ea typeface="Google Sans"/>
              <a:cs typeface="Google Sans"/>
              <a:sym typeface="Google Sans"/>
            </a:endParaRPr>
          </a:p>
        </p:txBody>
      </p:sp>
      <p:sp>
        <p:nvSpPr>
          <p:cNvPr id="82" name="Google Shape;82;p10"/>
          <p:cNvSpPr txBox="1"/>
          <p:nvPr/>
        </p:nvSpPr>
        <p:spPr>
          <a:xfrm>
            <a:off x="385375" y="1709825"/>
            <a:ext cx="5519100" cy="86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rgbClr val="3C4043"/>
                </a:solidFill>
                <a:latin typeface="Google Sans Medium"/>
                <a:ea typeface="Google Sans Medium"/>
                <a:cs typeface="Google Sans Medium"/>
                <a:sym typeface="Google Sans Medium"/>
              </a:rPr>
              <a:t>When have you been kind, or somebody been kind to you?</a:t>
            </a:r>
            <a:endParaRPr sz="2800">
              <a:solidFill>
                <a:srgbClr val="3C4043"/>
              </a:solidFill>
              <a:latin typeface="Google Sans Medium"/>
              <a:ea typeface="Google Sans Medium"/>
              <a:cs typeface="Google Sans Medium"/>
              <a:sym typeface="Google Sans Medium"/>
            </a:endParaRPr>
          </a:p>
        </p:txBody>
      </p:sp>
      <p:sp>
        <p:nvSpPr>
          <p:cNvPr id="83" name="Google Shape;83;p10"/>
          <p:cNvSpPr/>
          <p:nvPr/>
        </p:nvSpPr>
        <p:spPr>
          <a:xfrm flipH="1" rot="10800000">
            <a:off x="6048481" y="0"/>
            <a:ext cx="3106115" cy="5143413"/>
          </a:xfrm>
          <a:custGeom>
            <a:rect b="b" l="l" r="r" t="t"/>
            <a:pathLst>
              <a:path extrusionOk="0" h="209529" w="118362">
                <a:moveTo>
                  <a:pt x="118362" y="0"/>
                </a:moveTo>
                <a:lnTo>
                  <a:pt x="0" y="0"/>
                </a:lnTo>
                <a:lnTo>
                  <a:pt x="39454" y="209529"/>
                </a:lnTo>
                <a:lnTo>
                  <a:pt x="118139" y="209529"/>
                </a:lnTo>
                <a:close/>
              </a:path>
            </a:pathLst>
          </a:custGeom>
          <a:solidFill>
            <a:srgbClr val="34A853"/>
          </a:solidFill>
          <a:ln>
            <a:noFill/>
          </a:ln>
        </p:spPr>
      </p:sp>
      <p:pic>
        <p:nvPicPr>
          <p:cNvPr id="84" name="Google Shape;84;p10"/>
          <p:cNvPicPr preferRelativeResize="0"/>
          <p:nvPr/>
        </p:nvPicPr>
        <p:blipFill>
          <a:blip r:embed="rId3">
            <a:alphaModFix/>
          </a:blip>
          <a:stretch>
            <a:fillRect/>
          </a:stretch>
        </p:blipFill>
        <p:spPr>
          <a:xfrm>
            <a:off x="4777200" y="1335500"/>
            <a:ext cx="3512299" cy="39432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88" name="Shape 88"/>
        <p:cNvGrpSpPr/>
        <p:nvPr/>
      </p:nvGrpSpPr>
      <p:grpSpPr>
        <a:xfrm>
          <a:off x="0" y="0"/>
          <a:ext cx="0" cy="0"/>
          <a:chOff x="0" y="0"/>
          <a:chExt cx="0" cy="0"/>
        </a:xfrm>
      </p:grpSpPr>
      <p:sp>
        <p:nvSpPr>
          <p:cNvPr id="89" name="Google Shape;89;p11"/>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What do we know about ______?</a:t>
            </a:r>
            <a:endParaRPr b="1" sz="4400">
              <a:solidFill>
                <a:srgbClr val="3C4043"/>
              </a:solidFill>
              <a:latin typeface="Google Sans"/>
              <a:ea typeface="Google Sans"/>
              <a:cs typeface="Google Sans"/>
              <a:sym typeface="Google Sans"/>
            </a:endParaRPr>
          </a:p>
        </p:txBody>
      </p:sp>
      <p:sp>
        <p:nvSpPr>
          <p:cNvPr id="90" name="Google Shape;90;p11"/>
          <p:cNvSpPr/>
          <p:nvPr/>
        </p:nvSpPr>
        <p:spPr>
          <a:xfrm rot="202966">
            <a:off x="5644606" y="696041"/>
            <a:ext cx="2908167" cy="3251374"/>
          </a:xfrm>
          <a:prstGeom prst="rect">
            <a:avLst/>
          </a:prstGeom>
          <a:solidFill>
            <a:srgbClr val="BDC1C6"/>
          </a:solidFill>
          <a:ln cap="flat" cmpd="sng" w="28575">
            <a:solidFill>
              <a:srgbClr val="FFFFFF"/>
            </a:solidFill>
            <a:prstDash val="solid"/>
            <a:round/>
            <a:headEnd len="sm" w="sm" type="none"/>
            <a:tailEnd len="sm" w="sm" type="none"/>
          </a:ln>
          <a:effectLst>
            <a:outerShdw blurRad="371475" rotWithShape="0" algn="bl" dir="5400000" dist="142875">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1"/>
          <p:cNvSpPr txBox="1"/>
          <p:nvPr/>
        </p:nvSpPr>
        <p:spPr>
          <a:xfrm rot="214645">
            <a:off x="6134750" y="1630764"/>
            <a:ext cx="1976051" cy="1477673"/>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EA4335"/>
                </a:solidFill>
                <a:latin typeface="Google Sans Medium"/>
                <a:ea typeface="Google Sans Medium"/>
                <a:cs typeface="Google Sans Medium"/>
                <a:sym typeface="Google Sans Medium"/>
              </a:rPr>
              <a:t>Teacher note: </a:t>
            </a:r>
            <a:br>
              <a:rPr lang="en">
                <a:solidFill>
                  <a:srgbClr val="EA4335"/>
                </a:solidFill>
                <a:latin typeface="Google Sans Medium"/>
                <a:ea typeface="Google Sans Medium"/>
                <a:cs typeface="Google Sans Medium"/>
                <a:sym typeface="Google Sans Medium"/>
              </a:rPr>
            </a:br>
            <a:r>
              <a:rPr lang="en">
                <a:solidFill>
                  <a:srgbClr val="EA4335"/>
                </a:solidFill>
                <a:latin typeface="Google Sans Medium"/>
                <a:ea typeface="Google Sans Medium"/>
                <a:cs typeface="Google Sans Medium"/>
                <a:sym typeface="Google Sans Medium"/>
              </a:rPr>
              <a:t>Please add an image of a popular figure that your pupils will recognise - e.g Harry Styles or Zendaya.</a:t>
            </a:r>
            <a:endParaRPr>
              <a:solidFill>
                <a:srgbClr val="EA4335"/>
              </a:solidFill>
              <a:latin typeface="Google Sans Medium"/>
              <a:ea typeface="Google Sans Medium"/>
              <a:cs typeface="Google Sans Medium"/>
              <a:sym typeface="Google Sans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5" name="Shape 95"/>
        <p:cNvGrpSpPr/>
        <p:nvPr/>
      </p:nvGrpSpPr>
      <p:grpSpPr>
        <a:xfrm>
          <a:off x="0" y="0"/>
          <a:ext cx="0" cy="0"/>
          <a:chOff x="0" y="0"/>
          <a:chExt cx="0" cy="0"/>
        </a:xfrm>
      </p:grpSpPr>
      <p:sp>
        <p:nvSpPr>
          <p:cNvPr id="96" name="Google Shape;96;p12"/>
          <p:cNvSpPr/>
          <p:nvPr/>
        </p:nvSpPr>
        <p:spPr>
          <a:xfrm flipH="1" rot="10800000">
            <a:off x="6102349" y="12"/>
            <a:ext cx="304959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97" name="Google Shape;97;p12"/>
          <p:cNvSpPr txBox="1"/>
          <p:nvPr/>
        </p:nvSpPr>
        <p:spPr>
          <a:xfrm>
            <a:off x="339926"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practise…</a:t>
            </a:r>
            <a:endParaRPr b="1" sz="4400">
              <a:solidFill>
                <a:srgbClr val="4285F4"/>
              </a:solidFill>
              <a:latin typeface="Google Sans"/>
              <a:ea typeface="Google Sans"/>
              <a:cs typeface="Google Sans"/>
              <a:sym typeface="Google Sans"/>
            </a:endParaRPr>
          </a:p>
        </p:txBody>
      </p:sp>
      <p:sp>
        <p:nvSpPr>
          <p:cNvPr id="98" name="Google Shape;98;p12"/>
          <p:cNvSpPr/>
          <p:nvPr/>
        </p:nvSpPr>
        <p:spPr>
          <a:xfrm>
            <a:off x="385375" y="2888375"/>
            <a:ext cx="3697200" cy="6645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Mark </a:t>
            </a:r>
            <a:r>
              <a:rPr lang="en" sz="1600">
                <a:solidFill>
                  <a:schemeClr val="accent1"/>
                </a:solidFill>
                <a:latin typeface="Google Sans Medium"/>
                <a:ea typeface="Google Sans Medium"/>
                <a:cs typeface="Google Sans Medium"/>
                <a:sym typeface="Google Sans Medium"/>
              </a:rPr>
              <a:t>bystander</a:t>
            </a:r>
            <a:r>
              <a:rPr lang="en" sz="1600">
                <a:solidFill>
                  <a:schemeClr val="dk2"/>
                </a:solidFill>
                <a:latin typeface="Google Sans Medium"/>
                <a:ea typeface="Google Sans Medium"/>
                <a:cs typeface="Google Sans Medium"/>
                <a:sym typeface="Google Sans Medium"/>
              </a:rPr>
              <a:t> options with a </a:t>
            </a:r>
            <a:r>
              <a:rPr lang="en" sz="1600">
                <a:solidFill>
                  <a:schemeClr val="accent1"/>
                </a:solidFill>
                <a:latin typeface="Google Sans Medium"/>
                <a:ea typeface="Google Sans Medium"/>
                <a:cs typeface="Google Sans Medium"/>
                <a:sym typeface="Google Sans Medium"/>
              </a:rPr>
              <a:t>B</a:t>
            </a:r>
            <a:endParaRPr sz="1600">
              <a:solidFill>
                <a:schemeClr val="accent1"/>
              </a:solidFill>
              <a:latin typeface="Google Sans Medium"/>
              <a:ea typeface="Google Sans Medium"/>
              <a:cs typeface="Google Sans Medium"/>
              <a:sym typeface="Google Sans Medium"/>
            </a:endParaRPr>
          </a:p>
        </p:txBody>
      </p:sp>
      <p:sp>
        <p:nvSpPr>
          <p:cNvPr id="99" name="Google Shape;99;p12"/>
          <p:cNvSpPr/>
          <p:nvPr/>
        </p:nvSpPr>
        <p:spPr>
          <a:xfrm>
            <a:off x="385375" y="3670417"/>
            <a:ext cx="3697200" cy="6645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Mark </a:t>
            </a:r>
            <a:r>
              <a:rPr lang="en" sz="1600">
                <a:solidFill>
                  <a:schemeClr val="accent1"/>
                </a:solidFill>
                <a:latin typeface="Google Sans Medium"/>
                <a:ea typeface="Google Sans Medium"/>
                <a:cs typeface="Google Sans Medium"/>
                <a:sym typeface="Google Sans Medium"/>
              </a:rPr>
              <a:t>upstander</a:t>
            </a:r>
            <a:r>
              <a:rPr lang="en" sz="1600">
                <a:solidFill>
                  <a:schemeClr val="dk2"/>
                </a:solidFill>
                <a:latin typeface="Google Sans Medium"/>
                <a:ea typeface="Google Sans Medium"/>
                <a:cs typeface="Google Sans Medium"/>
                <a:sym typeface="Google Sans Medium"/>
              </a:rPr>
              <a:t> options with a </a:t>
            </a:r>
            <a:r>
              <a:rPr lang="en" sz="1600">
                <a:solidFill>
                  <a:schemeClr val="accent1"/>
                </a:solidFill>
                <a:latin typeface="Google Sans Medium"/>
                <a:ea typeface="Google Sans Medium"/>
                <a:cs typeface="Google Sans Medium"/>
                <a:sym typeface="Google Sans Medium"/>
              </a:rPr>
              <a:t>U</a:t>
            </a:r>
            <a:endParaRPr sz="1600">
              <a:solidFill>
                <a:srgbClr val="3C4043"/>
              </a:solidFill>
              <a:latin typeface="Google Sans Medium"/>
              <a:ea typeface="Google Sans Medium"/>
              <a:cs typeface="Google Sans Medium"/>
              <a:sym typeface="Google Sans Medium"/>
            </a:endParaRPr>
          </a:p>
        </p:txBody>
      </p:sp>
      <p:pic>
        <p:nvPicPr>
          <p:cNvPr id="100" name="Google Shape;100;p12"/>
          <p:cNvPicPr preferRelativeResize="0"/>
          <p:nvPr/>
        </p:nvPicPr>
        <p:blipFill rotWithShape="1">
          <a:blip r:embed="rId3">
            <a:alphaModFix/>
          </a:blip>
          <a:srcRect b="0" l="5820" r="0" t="0"/>
          <a:stretch/>
        </p:blipFill>
        <p:spPr>
          <a:xfrm flipH="1">
            <a:off x="5556902" y="2297925"/>
            <a:ext cx="3587098" cy="2531249"/>
          </a:xfrm>
          <a:prstGeom prst="rect">
            <a:avLst/>
          </a:prstGeom>
          <a:noFill/>
          <a:ln>
            <a:noFill/>
          </a:ln>
        </p:spPr>
      </p:pic>
      <p:sp>
        <p:nvSpPr>
          <p:cNvPr id="101" name="Google Shape;101;p12"/>
          <p:cNvSpPr txBox="1"/>
          <p:nvPr/>
        </p:nvSpPr>
        <p:spPr>
          <a:xfrm>
            <a:off x="363450" y="1176425"/>
            <a:ext cx="5607000" cy="1551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800">
                <a:solidFill>
                  <a:schemeClr val="dk2"/>
                </a:solidFill>
                <a:latin typeface="Google Sans Medium"/>
                <a:ea typeface="Google Sans Medium"/>
                <a:cs typeface="Google Sans Medium"/>
                <a:sym typeface="Google Sans Medium"/>
              </a:rPr>
              <a:t>Read each scenario on your worksheet and decide whether each option is what a </a:t>
            </a:r>
            <a:r>
              <a:rPr lang="en" sz="2800">
                <a:solidFill>
                  <a:schemeClr val="accent1"/>
                </a:solidFill>
                <a:latin typeface="Google Sans Medium"/>
                <a:ea typeface="Google Sans Medium"/>
                <a:cs typeface="Google Sans Medium"/>
                <a:sym typeface="Google Sans Medium"/>
              </a:rPr>
              <a:t>bystander</a:t>
            </a:r>
            <a:r>
              <a:rPr lang="en" sz="2800">
                <a:solidFill>
                  <a:schemeClr val="dk2"/>
                </a:solidFill>
                <a:latin typeface="Google Sans Medium"/>
                <a:ea typeface="Google Sans Medium"/>
                <a:cs typeface="Google Sans Medium"/>
                <a:sym typeface="Google Sans Medium"/>
              </a:rPr>
              <a:t> or an </a:t>
            </a:r>
            <a:r>
              <a:rPr lang="en" sz="2800">
                <a:solidFill>
                  <a:schemeClr val="accent1"/>
                </a:solidFill>
                <a:latin typeface="Google Sans Medium"/>
                <a:ea typeface="Google Sans Medium"/>
                <a:cs typeface="Google Sans Medium"/>
                <a:sym typeface="Google Sans Medium"/>
              </a:rPr>
              <a:t>upstander</a:t>
            </a:r>
            <a:r>
              <a:rPr lang="en" sz="2800">
                <a:solidFill>
                  <a:schemeClr val="dk2"/>
                </a:solidFill>
                <a:latin typeface="Google Sans Medium"/>
                <a:ea typeface="Google Sans Medium"/>
                <a:cs typeface="Google Sans Medium"/>
                <a:sym typeface="Google Sans Medium"/>
              </a:rPr>
              <a:t> would do.</a:t>
            </a:r>
            <a:endParaRPr sz="38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5" name="Shape 105"/>
        <p:cNvGrpSpPr/>
        <p:nvPr/>
      </p:nvGrpSpPr>
      <p:grpSpPr>
        <a:xfrm>
          <a:off x="0" y="0"/>
          <a:ext cx="0" cy="0"/>
          <a:chOff x="0" y="0"/>
          <a:chExt cx="0" cy="0"/>
        </a:xfrm>
      </p:grpSpPr>
      <p:sp>
        <p:nvSpPr>
          <p:cNvPr id="106" name="Google Shape;106;p13"/>
          <p:cNvSpPr/>
          <p:nvPr/>
        </p:nvSpPr>
        <p:spPr>
          <a:xfrm flipH="1" rot="10800000">
            <a:off x="6102349" y="12"/>
            <a:ext cx="304959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07" name="Google Shape;107;p13"/>
          <p:cNvSpPr txBox="1"/>
          <p:nvPr/>
        </p:nvSpPr>
        <p:spPr>
          <a:xfrm>
            <a:off x="339926"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practise…</a:t>
            </a:r>
            <a:endParaRPr b="1" sz="4400">
              <a:solidFill>
                <a:srgbClr val="4285F4"/>
              </a:solidFill>
              <a:latin typeface="Google Sans"/>
              <a:ea typeface="Google Sans"/>
              <a:cs typeface="Google Sans"/>
              <a:sym typeface="Google Sans"/>
            </a:endParaRPr>
          </a:p>
        </p:txBody>
      </p:sp>
      <p:sp>
        <p:nvSpPr>
          <p:cNvPr id="108" name="Google Shape;108;p13"/>
          <p:cNvSpPr txBox="1"/>
          <p:nvPr/>
        </p:nvSpPr>
        <p:spPr>
          <a:xfrm>
            <a:off x="363450" y="1176425"/>
            <a:ext cx="5607000" cy="271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chemeClr val="dk2"/>
                </a:solidFill>
                <a:latin typeface="Google Sans Medium"/>
                <a:ea typeface="Google Sans Medium"/>
                <a:cs typeface="Google Sans Medium"/>
                <a:sym typeface="Google Sans Medium"/>
              </a:rPr>
              <a:t>Get into groups of five and choose a </a:t>
            </a:r>
            <a:r>
              <a:rPr lang="en" sz="2800">
                <a:solidFill>
                  <a:schemeClr val="accent1"/>
                </a:solidFill>
                <a:latin typeface="Google Sans Medium"/>
                <a:ea typeface="Google Sans Medium"/>
                <a:cs typeface="Google Sans Medium"/>
                <a:sym typeface="Google Sans Medium"/>
              </a:rPr>
              <a:t>reader</a:t>
            </a:r>
            <a:r>
              <a:rPr lang="en" sz="2800">
                <a:solidFill>
                  <a:schemeClr val="dk2"/>
                </a:solidFill>
                <a:latin typeface="Google Sans Medium"/>
                <a:ea typeface="Google Sans Medium"/>
                <a:cs typeface="Google Sans Medium"/>
                <a:sym typeface="Google Sans Medium"/>
              </a:rPr>
              <a:t> and a </a:t>
            </a:r>
            <a:r>
              <a:rPr lang="en" sz="2800">
                <a:solidFill>
                  <a:schemeClr val="accent1"/>
                </a:solidFill>
                <a:latin typeface="Google Sans Medium"/>
                <a:ea typeface="Google Sans Medium"/>
                <a:cs typeface="Google Sans Medium"/>
                <a:sym typeface="Google Sans Medium"/>
              </a:rPr>
              <a:t>writer</a:t>
            </a:r>
            <a:r>
              <a:rPr lang="en" sz="2800">
                <a:solidFill>
                  <a:schemeClr val="dk2"/>
                </a:solidFill>
                <a:latin typeface="Google Sans Medium"/>
                <a:ea typeface="Google Sans Medium"/>
                <a:cs typeface="Google Sans Medium"/>
                <a:sym typeface="Google Sans Medium"/>
              </a:rPr>
              <a:t>.</a:t>
            </a:r>
            <a:endParaRPr sz="2800">
              <a:solidFill>
                <a:schemeClr val="dk2"/>
              </a:solidFill>
              <a:latin typeface="Google Sans Medium"/>
              <a:ea typeface="Google Sans Medium"/>
              <a:cs typeface="Google Sans Medium"/>
              <a:sym typeface="Google Sans Medium"/>
            </a:endParaRPr>
          </a:p>
          <a:p>
            <a:pPr indent="0" lvl="0" marL="0" rtl="0" algn="l">
              <a:spcBef>
                <a:spcPts val="1000"/>
              </a:spcBef>
              <a:spcAft>
                <a:spcPts val="0"/>
              </a:spcAft>
              <a:buNone/>
            </a:pPr>
            <a:r>
              <a:rPr lang="en" sz="2800">
                <a:solidFill>
                  <a:schemeClr val="dk2"/>
                </a:solidFill>
                <a:latin typeface="Google Sans Medium"/>
                <a:ea typeface="Google Sans Medium"/>
                <a:cs typeface="Google Sans Medium"/>
                <a:sym typeface="Google Sans Medium"/>
              </a:rPr>
              <a:t>The </a:t>
            </a:r>
            <a:r>
              <a:rPr lang="en" sz="2800">
                <a:solidFill>
                  <a:schemeClr val="accent1"/>
                </a:solidFill>
                <a:latin typeface="Google Sans Medium"/>
                <a:ea typeface="Google Sans Medium"/>
                <a:cs typeface="Google Sans Medium"/>
                <a:sym typeface="Google Sans Medium"/>
              </a:rPr>
              <a:t>reader</a:t>
            </a:r>
            <a:r>
              <a:rPr lang="en" sz="2800">
                <a:solidFill>
                  <a:schemeClr val="dk2"/>
                </a:solidFill>
                <a:latin typeface="Google Sans Medium"/>
                <a:ea typeface="Google Sans Medium"/>
                <a:cs typeface="Google Sans Medium"/>
                <a:sym typeface="Google Sans Medium"/>
              </a:rPr>
              <a:t> will read each scenario </a:t>
            </a:r>
            <a:r>
              <a:rPr lang="en" sz="2800">
                <a:solidFill>
                  <a:schemeClr val="dk2"/>
                </a:solidFill>
                <a:latin typeface="Google Sans Medium"/>
                <a:ea typeface="Google Sans Medium"/>
                <a:cs typeface="Google Sans Medium"/>
                <a:sym typeface="Google Sans Medium"/>
              </a:rPr>
              <a:t>aloud. </a:t>
            </a:r>
            <a:r>
              <a:rPr lang="en" sz="2800">
                <a:solidFill>
                  <a:schemeClr val="dk2"/>
                </a:solidFill>
                <a:latin typeface="Google Sans Medium"/>
                <a:ea typeface="Google Sans Medium"/>
                <a:cs typeface="Google Sans Medium"/>
                <a:sym typeface="Google Sans Medium"/>
              </a:rPr>
              <a:t>Then, as a group, discuss how an </a:t>
            </a:r>
            <a:r>
              <a:rPr lang="en" sz="2800">
                <a:solidFill>
                  <a:schemeClr val="accent1"/>
                </a:solidFill>
                <a:latin typeface="Google Sans Medium"/>
                <a:ea typeface="Google Sans Medium"/>
                <a:cs typeface="Google Sans Medium"/>
                <a:sym typeface="Google Sans Medium"/>
              </a:rPr>
              <a:t>upstander</a:t>
            </a:r>
            <a:r>
              <a:rPr lang="en" sz="2800">
                <a:solidFill>
                  <a:schemeClr val="dk2"/>
                </a:solidFill>
                <a:latin typeface="Google Sans Medium"/>
                <a:ea typeface="Google Sans Medium"/>
                <a:cs typeface="Google Sans Medium"/>
                <a:sym typeface="Google Sans Medium"/>
              </a:rPr>
              <a:t> might respond </a:t>
            </a:r>
            <a:r>
              <a:rPr lang="en" sz="2800">
                <a:solidFill>
                  <a:schemeClr val="accent1"/>
                </a:solidFill>
                <a:latin typeface="Google Sans Medium"/>
                <a:ea typeface="Google Sans Medium"/>
                <a:cs typeface="Google Sans Medium"/>
                <a:sym typeface="Google Sans Medium"/>
              </a:rPr>
              <a:t>publicly</a:t>
            </a:r>
            <a:r>
              <a:rPr lang="en" sz="2800">
                <a:solidFill>
                  <a:schemeClr val="dk2"/>
                </a:solidFill>
                <a:latin typeface="Google Sans Medium"/>
                <a:ea typeface="Google Sans Medium"/>
                <a:cs typeface="Google Sans Medium"/>
                <a:sym typeface="Google Sans Medium"/>
              </a:rPr>
              <a:t> and </a:t>
            </a:r>
            <a:r>
              <a:rPr lang="en" sz="2800">
                <a:solidFill>
                  <a:schemeClr val="accent1"/>
                </a:solidFill>
                <a:latin typeface="Google Sans Medium"/>
                <a:ea typeface="Google Sans Medium"/>
                <a:cs typeface="Google Sans Medium"/>
                <a:sym typeface="Google Sans Medium"/>
              </a:rPr>
              <a:t>privately</a:t>
            </a:r>
            <a:r>
              <a:rPr lang="en" sz="2800">
                <a:solidFill>
                  <a:schemeClr val="dk2"/>
                </a:solidFill>
                <a:latin typeface="Google Sans Medium"/>
                <a:ea typeface="Google Sans Medium"/>
                <a:cs typeface="Google Sans Medium"/>
                <a:sym typeface="Google Sans Medium"/>
              </a:rPr>
              <a:t>.</a:t>
            </a:r>
            <a:endParaRPr sz="3800">
              <a:solidFill>
                <a:schemeClr val="dk2"/>
              </a:solidFill>
              <a:latin typeface="Google Sans Medium"/>
              <a:ea typeface="Google Sans Medium"/>
              <a:cs typeface="Google Sans Medium"/>
              <a:sym typeface="Google Sans Medium"/>
            </a:endParaRPr>
          </a:p>
        </p:txBody>
      </p:sp>
      <p:grpSp>
        <p:nvGrpSpPr>
          <p:cNvPr id="109" name="Google Shape;109;p13"/>
          <p:cNvGrpSpPr/>
          <p:nvPr/>
        </p:nvGrpSpPr>
        <p:grpSpPr>
          <a:xfrm>
            <a:off x="6164645" y="2086125"/>
            <a:ext cx="2532987" cy="2714158"/>
            <a:chOff x="4903676" y="1890182"/>
            <a:chExt cx="4054077" cy="4344043"/>
          </a:xfrm>
        </p:grpSpPr>
        <p:grpSp>
          <p:nvGrpSpPr>
            <p:cNvPr id="110" name="Google Shape;110;p13"/>
            <p:cNvGrpSpPr/>
            <p:nvPr/>
          </p:nvGrpSpPr>
          <p:grpSpPr>
            <a:xfrm>
              <a:off x="5871137" y="1890182"/>
              <a:ext cx="3086616" cy="4344043"/>
              <a:chOff x="5679275" y="1739924"/>
              <a:chExt cx="3229353" cy="4544929"/>
            </a:xfrm>
          </p:grpSpPr>
          <p:pic>
            <p:nvPicPr>
              <p:cNvPr id="111" name="Google Shape;111;p13"/>
              <p:cNvPicPr preferRelativeResize="0"/>
              <p:nvPr/>
            </p:nvPicPr>
            <p:blipFill rotWithShape="1">
              <a:blip r:embed="rId3">
                <a:alphaModFix/>
              </a:blip>
              <a:srcRect b="4470" l="7156" r="33842" t="0"/>
              <a:stretch/>
            </p:blipFill>
            <p:spPr>
              <a:xfrm flipH="1">
                <a:off x="5859015" y="1739924"/>
                <a:ext cx="3049613" cy="4544929"/>
              </a:xfrm>
              <a:prstGeom prst="rect">
                <a:avLst/>
              </a:prstGeom>
              <a:noFill/>
              <a:ln>
                <a:noFill/>
              </a:ln>
            </p:spPr>
          </p:pic>
          <p:sp>
            <p:nvSpPr>
              <p:cNvPr id="112" name="Google Shape;112;p13"/>
              <p:cNvSpPr/>
              <p:nvPr/>
            </p:nvSpPr>
            <p:spPr>
              <a:xfrm>
                <a:off x="5679275" y="4133175"/>
                <a:ext cx="387900" cy="387900"/>
              </a:xfrm>
              <a:prstGeom prst="ellips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13" name="Google Shape;113;p13"/>
            <p:cNvPicPr preferRelativeResize="0"/>
            <p:nvPr/>
          </p:nvPicPr>
          <p:blipFill rotWithShape="1">
            <a:blip r:embed="rId3">
              <a:alphaModFix/>
            </a:blip>
            <a:srcRect b="44657" l="62433" r="1631" t="42687"/>
            <a:stretch/>
          </p:blipFill>
          <p:spPr>
            <a:xfrm flipH="1" rot="2909089">
              <a:off x="4819842" y="3139403"/>
              <a:ext cx="1775339" cy="57553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1000"/>
                                        <p:tgtEl>
                                          <p:spTgt spid="1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xEl>
                                              <p:pRg end="1" st="1"/>
                                            </p:txEl>
                                          </p:spTgt>
                                        </p:tgtEl>
                                        <p:attrNameLst>
                                          <p:attrName>style.visibility</p:attrName>
                                        </p:attrNameLst>
                                      </p:cBhvr>
                                      <p:to>
                                        <p:strVal val="visible"/>
                                      </p:to>
                                    </p:set>
                                    <p:animEffect filter="fade" transition="in">
                                      <p:cBhvr>
                                        <p:cTn dur="1000"/>
                                        <p:tgtEl>
                                          <p:spTgt spid="10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sp>
        <p:nvSpPr>
          <p:cNvPr id="118" name="Google Shape;118;p14"/>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rgbClr val="FBBC05"/>
          </a:solidFill>
          <a:ln>
            <a:noFill/>
          </a:ln>
        </p:spPr>
      </p:sp>
      <p:sp>
        <p:nvSpPr>
          <p:cNvPr id="119" name="Google Shape;119;p14"/>
          <p:cNvSpPr/>
          <p:nvPr/>
        </p:nvSpPr>
        <p:spPr>
          <a:xfrm>
            <a:off x="5148700" y="1101050"/>
            <a:ext cx="36102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3C4043"/>
                </a:solidFill>
                <a:latin typeface="Google Sans Medium"/>
                <a:ea typeface="Google Sans Medium"/>
                <a:cs typeface="Google Sans Medium"/>
                <a:sym typeface="Google Sans Medium"/>
              </a:rPr>
              <a:t>Public support</a:t>
            </a:r>
            <a:endParaRPr sz="1500">
              <a:solidFill>
                <a:srgbClr val="3C4043"/>
              </a:solidFill>
              <a:latin typeface="Google Sans Medium"/>
              <a:ea typeface="Google Sans Medium"/>
              <a:cs typeface="Google Sans Medium"/>
              <a:sym typeface="Google Sans Medium"/>
            </a:endParaRPr>
          </a:p>
        </p:txBody>
      </p:sp>
      <p:sp>
        <p:nvSpPr>
          <p:cNvPr id="120" name="Google Shape;120;p14"/>
          <p:cNvSpPr txBox="1"/>
          <p:nvPr/>
        </p:nvSpPr>
        <p:spPr>
          <a:xfrm>
            <a:off x="385375" y="370650"/>
            <a:ext cx="26646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1</a:t>
            </a:r>
            <a:endParaRPr b="1" sz="4400">
              <a:solidFill>
                <a:srgbClr val="3C4043"/>
              </a:solidFill>
              <a:latin typeface="Google Sans"/>
              <a:ea typeface="Google Sans"/>
              <a:cs typeface="Google Sans"/>
              <a:sym typeface="Google Sans"/>
            </a:endParaRPr>
          </a:p>
        </p:txBody>
      </p:sp>
      <p:sp>
        <p:nvSpPr>
          <p:cNvPr id="121" name="Google Shape;121;p14"/>
          <p:cNvSpPr txBox="1"/>
          <p:nvPr/>
        </p:nvSpPr>
        <p:spPr>
          <a:xfrm>
            <a:off x="385375" y="1037600"/>
            <a:ext cx="4061100" cy="18009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600">
                <a:solidFill>
                  <a:schemeClr val="dk2"/>
                </a:solidFill>
                <a:latin typeface="Google Sans Medium"/>
                <a:ea typeface="Google Sans Medium"/>
                <a:cs typeface="Google Sans Medium"/>
                <a:sym typeface="Google Sans Medium"/>
              </a:rPr>
              <a:t>Someone in another </a:t>
            </a:r>
            <a:br>
              <a:rPr lang="en" sz="2600">
                <a:solidFill>
                  <a:schemeClr val="dk2"/>
                </a:solidFill>
                <a:latin typeface="Google Sans Medium"/>
                <a:ea typeface="Google Sans Medium"/>
                <a:cs typeface="Google Sans Medium"/>
                <a:sym typeface="Google Sans Medium"/>
              </a:rPr>
            </a:br>
            <a:r>
              <a:rPr lang="en" sz="2600">
                <a:solidFill>
                  <a:schemeClr val="dk2"/>
                </a:solidFill>
                <a:latin typeface="Google Sans Medium"/>
                <a:ea typeface="Google Sans Medium"/>
                <a:cs typeface="Google Sans Medium"/>
                <a:sym typeface="Google Sans Medium"/>
              </a:rPr>
              <a:t>class </a:t>
            </a:r>
            <a:r>
              <a:rPr lang="en" sz="2600">
                <a:solidFill>
                  <a:schemeClr val="accent3"/>
                </a:solidFill>
                <a:latin typeface="Google Sans Medium"/>
                <a:ea typeface="Google Sans Medium"/>
                <a:cs typeface="Google Sans Medium"/>
                <a:sym typeface="Google Sans Medium"/>
              </a:rPr>
              <a:t>posts a video of themselves singing</a:t>
            </a:r>
            <a:r>
              <a:rPr lang="en" sz="2600">
                <a:solidFill>
                  <a:schemeClr val="dk2"/>
                </a:solidFill>
                <a:latin typeface="Google Sans Medium"/>
                <a:ea typeface="Google Sans Medium"/>
                <a:cs typeface="Google Sans Medium"/>
                <a:sym typeface="Google Sans Medium"/>
              </a:rPr>
              <a:t> a cover to a famous pop artist’s song.</a:t>
            </a:r>
            <a:endParaRPr b="1" sz="2600">
              <a:solidFill>
                <a:srgbClr val="3C4043"/>
              </a:solidFill>
              <a:latin typeface="Google Sans"/>
              <a:ea typeface="Google Sans"/>
              <a:cs typeface="Google Sans"/>
              <a:sym typeface="Google Sans"/>
            </a:endParaRPr>
          </a:p>
        </p:txBody>
      </p:sp>
      <p:sp>
        <p:nvSpPr>
          <p:cNvPr id="122" name="Google Shape;122;p14"/>
          <p:cNvSpPr/>
          <p:nvPr/>
        </p:nvSpPr>
        <p:spPr>
          <a:xfrm>
            <a:off x="5148700" y="1913600"/>
            <a:ext cx="36102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3C4043"/>
                </a:solidFill>
                <a:latin typeface="Google Sans Medium"/>
                <a:ea typeface="Google Sans Medium"/>
                <a:cs typeface="Google Sans Medium"/>
                <a:sym typeface="Google Sans Medium"/>
              </a:rPr>
              <a:t>Private support</a:t>
            </a:r>
            <a:endParaRPr sz="1500">
              <a:solidFill>
                <a:srgbClr val="3C4043"/>
              </a:solidFill>
              <a:latin typeface="Google Sans Medium"/>
              <a:ea typeface="Google Sans Medium"/>
              <a:cs typeface="Google Sans Medium"/>
              <a:sym typeface="Google Sans Medium"/>
            </a:endParaRPr>
          </a:p>
        </p:txBody>
      </p:sp>
      <p:sp>
        <p:nvSpPr>
          <p:cNvPr id="123" name="Google Shape;123;p14"/>
          <p:cNvSpPr/>
          <p:nvPr/>
        </p:nvSpPr>
        <p:spPr>
          <a:xfrm>
            <a:off x="5148700" y="2726150"/>
            <a:ext cx="36102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3C4043"/>
                </a:solidFill>
                <a:latin typeface="Google Sans Medium"/>
                <a:ea typeface="Google Sans Medium"/>
                <a:cs typeface="Google Sans Medium"/>
                <a:sym typeface="Google Sans Medium"/>
              </a:rPr>
              <a:t>Something else</a:t>
            </a:r>
            <a:endParaRPr sz="1500">
              <a:solidFill>
                <a:srgbClr val="3C4043"/>
              </a:solidFill>
              <a:latin typeface="Google Sans Medium"/>
              <a:ea typeface="Google Sans Medium"/>
              <a:cs typeface="Google Sans Medium"/>
              <a:sym typeface="Google Sans Medium"/>
            </a:endParaRPr>
          </a:p>
        </p:txBody>
      </p:sp>
      <p:sp>
        <p:nvSpPr>
          <p:cNvPr id="124" name="Google Shape;124;p14"/>
          <p:cNvSpPr txBox="1"/>
          <p:nvPr/>
        </p:nvSpPr>
        <p:spPr>
          <a:xfrm>
            <a:off x="385375" y="2975026"/>
            <a:ext cx="4061100" cy="1440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1200"/>
              </a:spcBef>
              <a:spcAft>
                <a:spcPts val="1200"/>
              </a:spcAft>
              <a:buNone/>
            </a:pPr>
            <a:r>
              <a:rPr lang="en" sz="2600">
                <a:solidFill>
                  <a:schemeClr val="dk2"/>
                </a:solidFill>
                <a:latin typeface="Google Sans Medium"/>
                <a:ea typeface="Google Sans Medium"/>
                <a:cs typeface="Google Sans Medium"/>
                <a:sym typeface="Google Sans Medium"/>
              </a:rPr>
              <a:t>People at your school </a:t>
            </a:r>
            <a:r>
              <a:rPr lang="en" sz="2600">
                <a:solidFill>
                  <a:schemeClr val="accent3"/>
                </a:solidFill>
                <a:latin typeface="Google Sans Medium"/>
                <a:ea typeface="Google Sans Medium"/>
                <a:cs typeface="Google Sans Medium"/>
                <a:sym typeface="Google Sans Medium"/>
              </a:rPr>
              <a:t>start posting mean comments </a:t>
            </a:r>
            <a:r>
              <a:rPr lang="en" sz="2600">
                <a:solidFill>
                  <a:schemeClr val="dk2"/>
                </a:solidFill>
                <a:latin typeface="Google Sans Medium"/>
                <a:ea typeface="Google Sans Medium"/>
                <a:cs typeface="Google Sans Medium"/>
                <a:sym typeface="Google Sans Medium"/>
              </a:rPr>
              <a:t>under the video.</a:t>
            </a:r>
            <a:endParaRPr b="1" sz="2600">
              <a:solidFill>
                <a:srgbClr val="3C4043"/>
              </a:solidFill>
              <a:latin typeface="Google Sans"/>
              <a:ea typeface="Google Sans"/>
              <a:cs typeface="Google Sans"/>
              <a:sym typeface="Googl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10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8" name="Shape 128"/>
        <p:cNvGrpSpPr/>
        <p:nvPr/>
      </p:nvGrpSpPr>
      <p:grpSpPr>
        <a:xfrm>
          <a:off x="0" y="0"/>
          <a:ext cx="0" cy="0"/>
          <a:chOff x="0" y="0"/>
          <a:chExt cx="0" cy="0"/>
        </a:xfrm>
      </p:grpSpPr>
      <p:sp>
        <p:nvSpPr>
          <p:cNvPr id="129" name="Google Shape;129;p15"/>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rgbClr val="FBBC05"/>
          </a:solidFill>
          <a:ln>
            <a:noFill/>
          </a:ln>
        </p:spPr>
      </p:sp>
      <p:sp>
        <p:nvSpPr>
          <p:cNvPr id="130" name="Google Shape;130;p15"/>
          <p:cNvSpPr/>
          <p:nvPr/>
        </p:nvSpPr>
        <p:spPr>
          <a:xfrm>
            <a:off x="5148700" y="1101050"/>
            <a:ext cx="36102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3C4043"/>
                </a:solidFill>
                <a:latin typeface="Google Sans Medium"/>
                <a:ea typeface="Google Sans Medium"/>
                <a:cs typeface="Google Sans Medium"/>
                <a:sym typeface="Google Sans Medium"/>
              </a:rPr>
              <a:t>Public support</a:t>
            </a:r>
            <a:endParaRPr sz="1500">
              <a:solidFill>
                <a:srgbClr val="3C4043"/>
              </a:solidFill>
              <a:latin typeface="Google Sans Medium"/>
              <a:ea typeface="Google Sans Medium"/>
              <a:cs typeface="Google Sans Medium"/>
              <a:sym typeface="Google Sans Medium"/>
            </a:endParaRPr>
          </a:p>
        </p:txBody>
      </p:sp>
      <p:sp>
        <p:nvSpPr>
          <p:cNvPr id="131" name="Google Shape;131;p15"/>
          <p:cNvSpPr txBox="1"/>
          <p:nvPr/>
        </p:nvSpPr>
        <p:spPr>
          <a:xfrm>
            <a:off x="385375" y="370650"/>
            <a:ext cx="26646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3C4043"/>
                </a:solidFill>
                <a:latin typeface="Google Sans"/>
                <a:ea typeface="Google Sans"/>
                <a:cs typeface="Google Sans"/>
                <a:sym typeface="Google Sans"/>
              </a:rPr>
              <a:t>2</a:t>
            </a:r>
            <a:endParaRPr b="1" sz="4400">
              <a:solidFill>
                <a:srgbClr val="3C4043"/>
              </a:solidFill>
              <a:latin typeface="Google Sans"/>
              <a:ea typeface="Google Sans"/>
              <a:cs typeface="Google Sans"/>
              <a:sym typeface="Google Sans"/>
            </a:endParaRPr>
          </a:p>
        </p:txBody>
      </p:sp>
      <p:sp>
        <p:nvSpPr>
          <p:cNvPr id="132" name="Google Shape;132;p15"/>
          <p:cNvSpPr txBox="1"/>
          <p:nvPr/>
        </p:nvSpPr>
        <p:spPr>
          <a:xfrm>
            <a:off x="385375" y="1037600"/>
            <a:ext cx="4300200" cy="18009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2600">
                <a:solidFill>
                  <a:schemeClr val="dk2"/>
                </a:solidFill>
                <a:latin typeface="Google Sans Medium"/>
                <a:ea typeface="Google Sans Medium"/>
                <a:cs typeface="Google Sans Medium"/>
                <a:sym typeface="Google Sans Medium"/>
              </a:rPr>
              <a:t>Someone in your class sends another pupil a </a:t>
            </a:r>
            <a:r>
              <a:rPr lang="en" sz="2600">
                <a:solidFill>
                  <a:schemeClr val="accent3"/>
                </a:solidFill>
                <a:latin typeface="Google Sans Medium"/>
                <a:ea typeface="Google Sans Medium"/>
                <a:cs typeface="Google Sans Medium"/>
                <a:sym typeface="Google Sans Medium"/>
              </a:rPr>
              <a:t>screenshot of a comment</a:t>
            </a:r>
            <a:r>
              <a:rPr lang="en" sz="2600">
                <a:solidFill>
                  <a:schemeClr val="dk2"/>
                </a:solidFill>
                <a:latin typeface="Google Sans Medium"/>
                <a:ea typeface="Google Sans Medium"/>
                <a:cs typeface="Google Sans Medium"/>
                <a:sym typeface="Google Sans Medium"/>
              </a:rPr>
              <a:t> </a:t>
            </a:r>
            <a:r>
              <a:rPr lang="en" sz="2600">
                <a:solidFill>
                  <a:schemeClr val="accent3"/>
                </a:solidFill>
                <a:latin typeface="Google Sans Medium"/>
                <a:ea typeface="Google Sans Medium"/>
                <a:cs typeface="Google Sans Medium"/>
                <a:sym typeface="Google Sans Medium"/>
              </a:rPr>
              <a:t>your</a:t>
            </a:r>
            <a:r>
              <a:rPr lang="en" sz="2600">
                <a:solidFill>
                  <a:schemeClr val="dk2"/>
                </a:solidFill>
                <a:latin typeface="Google Sans Medium"/>
                <a:ea typeface="Google Sans Medium"/>
                <a:cs typeface="Google Sans Medium"/>
                <a:sym typeface="Google Sans Medium"/>
              </a:rPr>
              <a:t> </a:t>
            </a:r>
            <a:r>
              <a:rPr lang="en" sz="2600">
                <a:solidFill>
                  <a:schemeClr val="accent3"/>
                </a:solidFill>
                <a:latin typeface="Google Sans Medium"/>
                <a:ea typeface="Google Sans Medium"/>
                <a:cs typeface="Google Sans Medium"/>
                <a:sym typeface="Google Sans Medium"/>
              </a:rPr>
              <a:t>friend posted</a:t>
            </a:r>
            <a:r>
              <a:rPr lang="en" sz="2600">
                <a:solidFill>
                  <a:schemeClr val="dk2"/>
                </a:solidFill>
                <a:latin typeface="Google Sans Medium"/>
                <a:ea typeface="Google Sans Medium"/>
                <a:cs typeface="Google Sans Medium"/>
                <a:sym typeface="Google Sans Medium"/>
              </a:rPr>
              <a:t> and makes a </a:t>
            </a:r>
            <a:r>
              <a:rPr lang="en" sz="2600">
                <a:solidFill>
                  <a:schemeClr val="accent3"/>
                </a:solidFill>
                <a:latin typeface="Google Sans Medium"/>
                <a:ea typeface="Google Sans Medium"/>
                <a:cs typeface="Google Sans Medium"/>
                <a:sym typeface="Google Sans Medium"/>
              </a:rPr>
              <a:t>nasty joke</a:t>
            </a:r>
            <a:r>
              <a:rPr lang="en" sz="2600">
                <a:solidFill>
                  <a:schemeClr val="dk2"/>
                </a:solidFill>
                <a:latin typeface="Google Sans Medium"/>
                <a:ea typeface="Google Sans Medium"/>
                <a:cs typeface="Google Sans Medium"/>
                <a:sym typeface="Google Sans Medium"/>
              </a:rPr>
              <a:t> about it.</a:t>
            </a:r>
            <a:endParaRPr sz="2600">
              <a:solidFill>
                <a:schemeClr val="dk2"/>
              </a:solidFill>
              <a:latin typeface="Google Sans Medium"/>
              <a:ea typeface="Google Sans Medium"/>
              <a:cs typeface="Google Sans Medium"/>
              <a:sym typeface="Google Sans Medium"/>
            </a:endParaRPr>
          </a:p>
        </p:txBody>
      </p:sp>
      <p:sp>
        <p:nvSpPr>
          <p:cNvPr id="133" name="Google Shape;133;p15"/>
          <p:cNvSpPr/>
          <p:nvPr/>
        </p:nvSpPr>
        <p:spPr>
          <a:xfrm>
            <a:off x="5148700" y="1913600"/>
            <a:ext cx="36102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3C4043"/>
                </a:solidFill>
                <a:latin typeface="Google Sans Medium"/>
                <a:ea typeface="Google Sans Medium"/>
                <a:cs typeface="Google Sans Medium"/>
                <a:sym typeface="Google Sans Medium"/>
              </a:rPr>
              <a:t>Private support</a:t>
            </a:r>
            <a:endParaRPr sz="1500">
              <a:solidFill>
                <a:srgbClr val="3C4043"/>
              </a:solidFill>
              <a:latin typeface="Google Sans Medium"/>
              <a:ea typeface="Google Sans Medium"/>
              <a:cs typeface="Google Sans Medium"/>
              <a:sym typeface="Google Sans Medium"/>
            </a:endParaRPr>
          </a:p>
        </p:txBody>
      </p:sp>
      <p:sp>
        <p:nvSpPr>
          <p:cNvPr id="134" name="Google Shape;134;p15"/>
          <p:cNvSpPr/>
          <p:nvPr/>
        </p:nvSpPr>
        <p:spPr>
          <a:xfrm>
            <a:off x="5148700" y="2726150"/>
            <a:ext cx="3610200" cy="6894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rgbClr val="3C4043"/>
                </a:solidFill>
                <a:latin typeface="Google Sans Medium"/>
                <a:ea typeface="Google Sans Medium"/>
                <a:cs typeface="Google Sans Medium"/>
                <a:sym typeface="Google Sans Medium"/>
              </a:rPr>
              <a:t>Something else</a:t>
            </a:r>
            <a:endParaRPr sz="1500">
              <a:solidFill>
                <a:srgbClr val="3C4043"/>
              </a:solidFill>
              <a:latin typeface="Google Sans Medium"/>
              <a:ea typeface="Google Sans Medium"/>
              <a:cs typeface="Google Sans Medium"/>
              <a:sym typeface="Google Sans Medium"/>
            </a:endParaRPr>
          </a:p>
        </p:txBody>
      </p:sp>
      <p:sp>
        <p:nvSpPr>
          <p:cNvPr id="135" name="Google Shape;135;p15"/>
          <p:cNvSpPr txBox="1"/>
          <p:nvPr/>
        </p:nvSpPr>
        <p:spPr>
          <a:xfrm>
            <a:off x="385375" y="2955496"/>
            <a:ext cx="4186500" cy="1080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1200"/>
              </a:spcBef>
              <a:spcAft>
                <a:spcPts val="0"/>
              </a:spcAft>
              <a:buNone/>
            </a:pPr>
            <a:r>
              <a:rPr lang="en" sz="2600">
                <a:solidFill>
                  <a:schemeClr val="dk2"/>
                </a:solidFill>
                <a:latin typeface="Google Sans Medium"/>
                <a:ea typeface="Google Sans Medium"/>
                <a:cs typeface="Google Sans Medium"/>
                <a:sym typeface="Google Sans Medium"/>
              </a:rPr>
              <a:t>The </a:t>
            </a:r>
            <a:r>
              <a:rPr lang="en" sz="2600">
                <a:solidFill>
                  <a:schemeClr val="accent3"/>
                </a:solidFill>
                <a:latin typeface="Google Sans Medium"/>
                <a:ea typeface="Google Sans Medium"/>
                <a:cs typeface="Google Sans Medium"/>
                <a:sym typeface="Google Sans Medium"/>
              </a:rPr>
              <a:t>screenshot gets reposted and goes viral </a:t>
            </a:r>
            <a:br>
              <a:rPr lang="en" sz="2600">
                <a:solidFill>
                  <a:schemeClr val="dk2"/>
                </a:solidFill>
                <a:latin typeface="Google Sans Medium"/>
                <a:ea typeface="Google Sans Medium"/>
                <a:cs typeface="Google Sans Medium"/>
                <a:sym typeface="Google Sans Medium"/>
              </a:rPr>
            </a:br>
            <a:r>
              <a:rPr lang="en" sz="2600">
                <a:solidFill>
                  <a:schemeClr val="dk2"/>
                </a:solidFill>
                <a:latin typeface="Google Sans Medium"/>
                <a:ea typeface="Google Sans Medium"/>
                <a:cs typeface="Google Sans Medium"/>
                <a:sym typeface="Google Sans Medium"/>
              </a:rPr>
              <a:t>at school.</a:t>
            </a:r>
            <a:endParaRPr sz="26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10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IL : Curriculum - Lesson plan">
  <a:themeElements>
    <a:clrScheme name="Simple Light">
      <a:dk1>
        <a:srgbClr val="282828"/>
      </a:dk1>
      <a:lt1>
        <a:srgbClr val="FFFFFF"/>
      </a:lt1>
      <a:dk2>
        <a:srgbClr val="3C4043"/>
      </a:dk2>
      <a:lt2>
        <a:srgbClr val="BDC1C6"/>
      </a:lt2>
      <a:accent1>
        <a:srgbClr val="4285F4"/>
      </a:accent1>
      <a:accent2>
        <a:srgbClr val="EA4335"/>
      </a:accent2>
      <a:accent3>
        <a:srgbClr val="FBBC05"/>
      </a:accent3>
      <a:accent4>
        <a:srgbClr val="34A853"/>
      </a:accent4>
      <a:accent5>
        <a:srgbClr val="5F6368"/>
      </a:accent5>
      <a:accent6>
        <a:srgbClr val="3569B2"/>
      </a:accent6>
      <a:hlink>
        <a:srgbClr val="4285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