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  <p:embeddedFont>
      <p:font typeface="Proxima Nova Extrabold"/>
      <p:bold r:id="rId19"/>
    </p:embeddedFont>
    <p:embeddedFont>
      <p:font typeface="Proxima Nova Semibold"/>
      <p:regular r:id="rId20"/>
      <p:bold r:id="rId21"/>
      <p:boldItalic r:id="rId22"/>
    </p:embeddedFont>
    <p:embeddedFont>
      <p:font typeface="Helvetica Neue Ligh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regular.fntdata"/><Relationship Id="rId22" Type="http://schemas.openxmlformats.org/officeDocument/2006/relationships/font" Target="fonts/ProximaNovaSemibold-boldItalic.fntdata"/><Relationship Id="rId21" Type="http://schemas.openxmlformats.org/officeDocument/2006/relationships/font" Target="fonts/ProximaNovaSemibold-bold.fntdata"/><Relationship Id="rId24" Type="http://schemas.openxmlformats.org/officeDocument/2006/relationships/font" Target="fonts/HelveticaNeueLight-bold.fntdata"/><Relationship Id="rId23" Type="http://schemas.openxmlformats.org/officeDocument/2006/relationships/font" Target="fonts/HelveticaNeue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Light-boldItalic.fntdata"/><Relationship Id="rId25" Type="http://schemas.openxmlformats.org/officeDocument/2006/relationships/font" Target="fonts/HelveticaNeueLight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8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19" Type="http://schemas.openxmlformats.org/officeDocument/2006/relationships/font" Target="fonts/ProximaNovaExtrabold-bold.fntdata"/><Relationship Id="rId18" Type="http://schemas.openxmlformats.org/officeDocument/2006/relationships/font" Target="fonts/ProximaNova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9149b6b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9149b6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9149b6bb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9149b6bb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49b6bb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49b6bb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9149b6bb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9149b6bb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19149b6bb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19149b6bb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linkhq.com/i/1535431770/e/?to=page" TargetMode="External"/><Relationship Id="rId4" Type="http://schemas.openxmlformats.org/officeDocument/2006/relationships/hyperlink" Target="https://parentzone.org.uk/advice/parent-guide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61702" y="186217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Age Ratings - Parent Guide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A quick guide to what parents need to know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age ratings?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Age ratings tell us which online platforms, such as apps and websites, are </a:t>
            </a:r>
            <a:r>
              <a:rPr b="1"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suitable for different age ranges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protect children from inappropriate content and data collection. Most platforms have an official age rating – but these can differ from place to place.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example, Instagram is officially rated 13+, but is rated 12+ in app stores. PEGI’s ratings for games can also differ.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can be confusing, but most age ratings will guide you in deciding which platforms are appropriate.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are some platforms rated under-13?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798575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have content suitable for children. Additionally, laws regulate the collection of personal information for under-13s.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 under-13 platforms still need parental consent – for instance YouTube Kids (4+), PopJam (7+) and Minecraft (9+).</a:t>
            </a:r>
            <a:endParaRPr sz="22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are some platforms rated 13+?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325856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may feature stuff that’s not suitable for younger children, such as graphic violence or sexualised content.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popular social media platforms – including Instagram, YouTube and TikTok – are rated 13+. But it’s not hard for younger children to join 13+ platforms. Many ask a new user for their date of birth, but do not require proof.</a:t>
            </a:r>
            <a:endParaRPr sz="180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are some platforms rated 18+?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325856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contain age-restricted content – like gaming, alcohol or porn.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many 18+ platforms are accessible to children and young people.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Usually this is because they do not verify a user’s age, or have a process that can be bypassed.</a:t>
            </a:r>
            <a:endParaRPr sz="220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should I do?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325849"/>
            <a:ext cx="7603800" cy="34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Familiarise yourself with age ratings and the platforms your child uses.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may be desperate to sign-up to TikTok – but explore the app together first to decide if it’s suitable.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your child does use a 13+ platform, take a look at the privacy settings with them and make sure they know how to block or report a problem.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never just assume your child isn’t visiting 13+ or 18+ platforms. Children are naturally curious, and may be tempted to explore – especially if a platform doesn’t verify their age.</a:t>
            </a:r>
            <a:endParaRPr sz="180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4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Info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44"/>
          <p:cNvSpPr txBox="1"/>
          <p:nvPr>
            <p:ph idx="1" type="body"/>
          </p:nvPr>
        </p:nvSpPr>
        <p:spPr>
          <a:xfrm>
            <a:off x="362650" y="1325849"/>
            <a:ext cx="7603800" cy="34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Listen to Parent Zone’s Tech Shock podcast – discussing age-gating online</a:t>
            </a:r>
            <a:r>
              <a:rPr lang="en-GB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Read Parent Zone’s guides to popular apps and services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