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83" r:id="rId4"/>
    <p:sldMasterId id="2147483684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y="5143500" cx="9144000"/>
  <p:notesSz cx="6858000" cy="9144000"/>
  <p:embeddedFontLst>
    <p:embeddedFont>
      <p:font typeface="Proxima Nova"/>
      <p:regular r:id="rId16"/>
      <p:bold r:id="rId17"/>
      <p:italic r:id="rId18"/>
      <p:boldItalic r:id="rId19"/>
    </p:embeddedFont>
    <p:embeddedFont>
      <p:font typeface="Proxima Nova Extrabold"/>
      <p:bold r:id="rId20"/>
    </p:embeddedFont>
    <p:embeddedFont>
      <p:font typeface="Proxima Nova Semibold"/>
      <p:regular r:id="rId21"/>
      <p:bold r:id="rId22"/>
      <p:boldItalic r:id="rId23"/>
    </p:embeddedFont>
    <p:embeddedFont>
      <p:font typeface="Helvetica Neue Light"/>
      <p:regular r:id="rId24"/>
      <p:bold r:id="rId25"/>
      <p:italic r:id="rId26"/>
      <p:boldItalic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ProximaNovaExtrabold-bold.fntdata"/><Relationship Id="rId22" Type="http://schemas.openxmlformats.org/officeDocument/2006/relationships/font" Target="fonts/ProximaNovaSemibold-bold.fntdata"/><Relationship Id="rId21" Type="http://schemas.openxmlformats.org/officeDocument/2006/relationships/font" Target="fonts/ProximaNovaSemibold-regular.fntdata"/><Relationship Id="rId24" Type="http://schemas.openxmlformats.org/officeDocument/2006/relationships/font" Target="fonts/HelveticaNeueLight-regular.fntdata"/><Relationship Id="rId23" Type="http://schemas.openxmlformats.org/officeDocument/2006/relationships/font" Target="fonts/ProximaNovaSemibold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font" Target="fonts/HelveticaNeueLight-italic.fntdata"/><Relationship Id="rId25" Type="http://schemas.openxmlformats.org/officeDocument/2006/relationships/font" Target="fonts/HelveticaNeueLight-bold.fntdata"/><Relationship Id="rId27" Type="http://schemas.openxmlformats.org/officeDocument/2006/relationships/font" Target="fonts/HelveticaNeueLight-boldItalic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font" Target="fonts/ProximaNova-bold.fntdata"/><Relationship Id="rId16" Type="http://schemas.openxmlformats.org/officeDocument/2006/relationships/font" Target="fonts/ProximaNova-regular.fntdata"/><Relationship Id="rId19" Type="http://schemas.openxmlformats.org/officeDocument/2006/relationships/font" Target="fonts/ProximaNova-boldItalic.fntdata"/><Relationship Id="rId18" Type="http://schemas.openxmlformats.org/officeDocument/2006/relationships/font" Target="fonts/ProximaNova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1145f856198_0_1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1145f856198_0_1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1145f856198_0_3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1145f856198_0_3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119a473bdd9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119a473bdd9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119149b6bb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119149b6bb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119149b6bb1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119149b6bb1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119a473bdd9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Google Shape;209;g119a473bdd9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119884786d0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Google Shape;215;g119884786d0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119884786d0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" name="Google Shape;221;g119884786d0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119a25197ac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Google Shape;227;g119a25197ac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9.png"/><Relationship Id="rId3" Type="http://schemas.openxmlformats.org/officeDocument/2006/relationships/image" Target="../media/image2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7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21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6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6.pn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6.png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6.png"/><Relationship Id="rId4" Type="http://schemas.openxmlformats.org/officeDocument/2006/relationships/image" Target="../media/image17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6.png"/><Relationship Id="rId4" Type="http://schemas.openxmlformats.org/officeDocument/2006/relationships/image" Target="../media/image17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6.png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8.png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5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Body 2">
  <p:cSld name="TITLE_AND_BODY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62650" y="5797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3000"/>
              <a:buFont typeface="Proxima Nova Semibold"/>
              <a:buNone/>
              <a:defRPr sz="3000">
                <a:solidFill>
                  <a:srgbClr val="37155C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362650" y="1311000"/>
            <a:ext cx="76038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002">
          <p15:clr>
            <a:srgbClr val="FA7B17"/>
          </p15:clr>
        </p15:guide>
        <p15:guide id="2" pos="300">
          <p15:clr>
            <a:srgbClr val="FA7B17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 SLIDE (WHITE)" showMasterSp="0">
  <p:cSld name="TITLE_AND_BODY_1_1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/>
          <p:nvPr>
            <p:ph idx="12" type="sldNum"/>
          </p:nvPr>
        </p:nvSpPr>
        <p:spPr>
          <a:xfrm>
            <a:off x="4484637" y="4905375"/>
            <a:ext cx="170100" cy="1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9050" lIns="19050" spcFirstLastPara="1" rIns="19050" wrap="square" tIns="19050">
            <a:normAutofit lnSpcReduction="20000"/>
          </a:bodyPr>
          <a:lstStyle>
            <a:lvl1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b="0" sz="9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b="0" sz="90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b="0" sz="90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b="0" sz="90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b="0" sz="90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b="0" sz="90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b="0" sz="90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b="0" sz="90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b="0" sz="90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sz="1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4"/>
          <p:cNvSpPr txBox="1"/>
          <p:nvPr>
            <p:ph type="title"/>
          </p:nvPr>
        </p:nvSpPr>
        <p:spPr>
          <a:xfrm>
            <a:off x="413522" y="815691"/>
            <a:ext cx="6164700" cy="74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8" name="Google Shape;58;p14"/>
          <p:cNvSpPr txBox="1"/>
          <p:nvPr>
            <p:ph idx="1" type="body"/>
          </p:nvPr>
        </p:nvSpPr>
        <p:spPr>
          <a:xfrm>
            <a:off x="415603" y="1646653"/>
            <a:ext cx="6164700" cy="288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lnSpc>
                <a:spcPct val="119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Char char="○"/>
              <a:defRPr>
                <a:solidFill>
                  <a:srgbClr val="222222"/>
                </a:solidFill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Char char="■"/>
              <a:defRPr>
                <a:solidFill>
                  <a:srgbClr val="222222"/>
                </a:solidFill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Char char="●"/>
              <a:defRPr>
                <a:solidFill>
                  <a:srgbClr val="222222"/>
                </a:solidFill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Char char="○"/>
              <a:defRPr>
                <a:solidFill>
                  <a:srgbClr val="222222"/>
                </a:solidFill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Char char="■"/>
              <a:defRPr>
                <a:solidFill>
                  <a:srgbClr val="222222"/>
                </a:solidFill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Char char="●"/>
              <a:defRPr>
                <a:solidFill>
                  <a:srgbClr val="222222"/>
                </a:solidFill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Char char="○"/>
              <a:defRPr>
                <a:solidFill>
                  <a:srgbClr val="222222"/>
                </a:solidFill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Char char="■"/>
              <a:defRPr>
                <a:solidFill>
                  <a:srgbClr val="222222"/>
                </a:solidFill>
              </a:defRPr>
            </a:lvl9pPr>
          </a:lstStyle>
          <a:p/>
        </p:txBody>
      </p:sp>
      <p:pic>
        <p:nvPicPr>
          <p:cNvPr descr="Parent Zone Logo (No strapline) RGB.png" id="59" name="Google Shape;59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9075" y="4833938"/>
            <a:ext cx="825042" cy="142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(Dark Purple)" type="title">
  <p:cSld name="TITL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6"/>
          <p:cNvSpPr txBox="1"/>
          <p:nvPr>
            <p:ph type="ctrTitle"/>
          </p:nvPr>
        </p:nvSpPr>
        <p:spPr>
          <a:xfrm>
            <a:off x="750752" y="886125"/>
            <a:ext cx="68904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roxima Nova"/>
              <a:buNone/>
              <a:defRPr b="1" sz="54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66" name="Google Shape;66;p16"/>
          <p:cNvSpPr txBox="1"/>
          <p:nvPr>
            <p:ph idx="1" type="subTitle"/>
          </p:nvPr>
        </p:nvSpPr>
        <p:spPr>
          <a:xfrm>
            <a:off x="750750" y="291040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F27F6"/>
              </a:buClr>
              <a:buSzPts val="1800"/>
              <a:buFont typeface="Proxima Nova"/>
              <a:buNone/>
              <a:defRPr b="1">
                <a:solidFill>
                  <a:srgbClr val="8F27F6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67" name="Google Shape;67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68" name="Google Shape;6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0100" y="4384625"/>
            <a:ext cx="1882975" cy="304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(Purple)">
  <p:cSld name="TITLE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7"/>
          <p:cNvSpPr txBox="1"/>
          <p:nvPr>
            <p:ph type="ctrTitle"/>
          </p:nvPr>
        </p:nvSpPr>
        <p:spPr>
          <a:xfrm>
            <a:off x="750752" y="886125"/>
            <a:ext cx="68904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roxima Nova"/>
              <a:buNone/>
              <a:defRPr b="1" sz="54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71" name="Google Shape;71;p17"/>
          <p:cNvSpPr txBox="1"/>
          <p:nvPr>
            <p:ph idx="1" type="subTitle"/>
          </p:nvPr>
        </p:nvSpPr>
        <p:spPr>
          <a:xfrm>
            <a:off x="750750" y="291040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800"/>
              <a:buFont typeface="Proxima Nova"/>
              <a:buNone/>
              <a:defRPr b="1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72" name="Google Shape;72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73" name="Google Shape;7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0100" y="4384166"/>
            <a:ext cx="1882975" cy="3050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Body 1" type="tx">
  <p:cSld name="TITLE_AND_BODY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/>
          <p:nvPr>
            <p:ph type="title"/>
          </p:nvPr>
        </p:nvSpPr>
        <p:spPr>
          <a:xfrm>
            <a:off x="362650" y="5797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roxima Nova Semibold"/>
              <a:buNone/>
              <a:defRPr sz="3000">
                <a:solidFill>
                  <a:schemeClr val="lt1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6" name="Google Shape;76;p18"/>
          <p:cNvSpPr txBox="1"/>
          <p:nvPr>
            <p:ph idx="1" type="body"/>
          </p:nvPr>
        </p:nvSpPr>
        <p:spPr>
          <a:xfrm>
            <a:off x="362650" y="1311000"/>
            <a:ext cx="76038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Proxima Nova"/>
              <a:buChar char="●"/>
              <a:defRPr sz="15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○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■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●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○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■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●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○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■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77" name="Google Shape;77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78" name="Google Shape;7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002">
          <p15:clr>
            <a:srgbClr val="FA7B17"/>
          </p15:clr>
        </p15:guide>
        <p15:guide id="2" pos="300">
          <p15:clr>
            <a:srgbClr val="FA7B17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Body 2">
  <p:cSld name="TITLE_AND_BODY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9"/>
          <p:cNvSpPr txBox="1"/>
          <p:nvPr>
            <p:ph type="title"/>
          </p:nvPr>
        </p:nvSpPr>
        <p:spPr>
          <a:xfrm>
            <a:off x="362650" y="5797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3000"/>
              <a:buFont typeface="Proxima Nova Semibold"/>
              <a:buNone/>
              <a:defRPr sz="3000">
                <a:solidFill>
                  <a:srgbClr val="37155C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1" name="Google Shape;81;p19"/>
          <p:cNvSpPr txBox="1"/>
          <p:nvPr>
            <p:ph idx="1" type="body"/>
          </p:nvPr>
        </p:nvSpPr>
        <p:spPr>
          <a:xfrm>
            <a:off x="362650" y="1311000"/>
            <a:ext cx="76038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2" name="Google Shape;82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83" name="Google Shape;83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002">
          <p15:clr>
            <a:srgbClr val="FA7B17"/>
          </p15:clr>
        </p15:guide>
        <p15:guide id="2" pos="300">
          <p15:clr>
            <a:srgbClr val="FA7B17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tyle 1">
  <p:cSld name="TITLE_AND_BODY_1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0"/>
          <p:cNvSpPr/>
          <p:nvPr/>
        </p:nvSpPr>
        <p:spPr>
          <a:xfrm>
            <a:off x="0" y="0"/>
            <a:ext cx="3100500" cy="5143500"/>
          </a:xfrm>
          <a:prstGeom prst="rect">
            <a:avLst/>
          </a:prstGeom>
          <a:solidFill>
            <a:srgbClr val="37155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86" name="Google Shape;86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20"/>
          <p:cNvSpPr txBox="1"/>
          <p:nvPr>
            <p:ph type="title"/>
          </p:nvPr>
        </p:nvSpPr>
        <p:spPr>
          <a:xfrm>
            <a:off x="3626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roxima Nova"/>
              <a:buNone/>
              <a:defRPr b="1" sz="30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8" name="Google Shape;88;p20"/>
          <p:cNvSpPr txBox="1"/>
          <p:nvPr>
            <p:ph idx="1" type="body"/>
          </p:nvPr>
        </p:nvSpPr>
        <p:spPr>
          <a:xfrm>
            <a:off x="3551750" y="1493725"/>
            <a:ext cx="51336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9" name="Google Shape;89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0" name="Google Shape;90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300">
          <p15:clr>
            <a:srgbClr val="FA7B17"/>
          </p15:clr>
        </p15:guide>
        <p15:guide id="3" pos="2300">
          <p15:clr>
            <a:srgbClr val="FA7B17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tyle 2">
  <p:cSld name="TITLE_AND_BODY_1_2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1"/>
          <p:cNvSpPr/>
          <p:nvPr/>
        </p:nvSpPr>
        <p:spPr>
          <a:xfrm>
            <a:off x="0" y="0"/>
            <a:ext cx="3100500" cy="5143500"/>
          </a:xfrm>
          <a:prstGeom prst="rect">
            <a:avLst/>
          </a:prstGeom>
          <a:solidFill>
            <a:srgbClr val="8F27F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3" name="Google Shape;93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21"/>
          <p:cNvSpPr txBox="1"/>
          <p:nvPr>
            <p:ph type="title"/>
          </p:nvPr>
        </p:nvSpPr>
        <p:spPr>
          <a:xfrm>
            <a:off x="3626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roxima Nova"/>
              <a:buNone/>
              <a:defRPr b="1" sz="30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5" name="Google Shape;95;p21"/>
          <p:cNvSpPr txBox="1"/>
          <p:nvPr>
            <p:ph idx="1" type="body"/>
          </p:nvPr>
        </p:nvSpPr>
        <p:spPr>
          <a:xfrm>
            <a:off x="3551750" y="1493725"/>
            <a:ext cx="51336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96" name="Google Shape;96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7" name="Google Shape;97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300">
          <p15:clr>
            <a:srgbClr val="FA7B17"/>
          </p15:clr>
        </p15:guide>
        <p15:guide id="3" pos="2300">
          <p15:clr>
            <a:srgbClr val="FA7B17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tyle 3">
  <p:cSld name="TITLE_AND_BODY_1_2_1_3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2"/>
          <p:cNvSpPr/>
          <p:nvPr/>
        </p:nvSpPr>
        <p:spPr>
          <a:xfrm>
            <a:off x="0" y="0"/>
            <a:ext cx="3100500" cy="5143500"/>
          </a:xfrm>
          <a:prstGeom prst="rect">
            <a:avLst/>
          </a:prstGeom>
          <a:solidFill>
            <a:srgbClr val="7C00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00" name="Google Shape;100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22"/>
          <p:cNvSpPr txBox="1"/>
          <p:nvPr>
            <p:ph type="title"/>
          </p:nvPr>
        </p:nvSpPr>
        <p:spPr>
          <a:xfrm>
            <a:off x="3626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roxima Nova"/>
              <a:buNone/>
              <a:defRPr b="1" sz="30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2" name="Google Shape;102;p22"/>
          <p:cNvSpPr txBox="1"/>
          <p:nvPr>
            <p:ph idx="1" type="body"/>
          </p:nvPr>
        </p:nvSpPr>
        <p:spPr>
          <a:xfrm>
            <a:off x="3551750" y="1493725"/>
            <a:ext cx="51336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03" name="Google Shape;103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04" name="Google Shape;104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300">
          <p15:clr>
            <a:srgbClr val="FA7B17"/>
          </p15:clr>
        </p15:guide>
        <p15:guide id="3" pos="2300">
          <p15:clr>
            <a:srgbClr val="FA7B17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tyle 4">
  <p:cSld name="TITLE_AND_BODY_1_2_1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3"/>
          <p:cNvSpPr/>
          <p:nvPr/>
        </p:nvSpPr>
        <p:spPr>
          <a:xfrm>
            <a:off x="0" y="0"/>
            <a:ext cx="3100500" cy="5143500"/>
          </a:xfrm>
          <a:prstGeom prst="rect">
            <a:avLst/>
          </a:prstGeom>
          <a:solidFill>
            <a:srgbClr val="E10E5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07" name="Google Shape;107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23"/>
          <p:cNvSpPr txBox="1"/>
          <p:nvPr>
            <p:ph type="title"/>
          </p:nvPr>
        </p:nvSpPr>
        <p:spPr>
          <a:xfrm>
            <a:off x="3626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roxima Nova"/>
              <a:buNone/>
              <a:defRPr b="1" sz="30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9" name="Google Shape;109;p23"/>
          <p:cNvSpPr txBox="1"/>
          <p:nvPr>
            <p:ph idx="1" type="body"/>
          </p:nvPr>
        </p:nvSpPr>
        <p:spPr>
          <a:xfrm>
            <a:off x="3551750" y="1493725"/>
            <a:ext cx="51336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10" name="Google Shape;110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11" name="Google Shape;111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300">
          <p15:clr>
            <a:srgbClr val="FA7B17"/>
          </p15:clr>
        </p15:guide>
        <p15:guide id="3" pos="2300">
          <p15:clr>
            <a:srgbClr val="FA7B17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tyle 5">
  <p:cSld name="TITLE_AND_BODY_1_2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4"/>
          <p:cNvSpPr/>
          <p:nvPr/>
        </p:nvSpPr>
        <p:spPr>
          <a:xfrm>
            <a:off x="0" y="0"/>
            <a:ext cx="3100500" cy="5143500"/>
          </a:xfrm>
          <a:prstGeom prst="rect">
            <a:avLst/>
          </a:prstGeom>
          <a:solidFill>
            <a:srgbClr val="1A433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14" name="Google Shape;114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24"/>
          <p:cNvSpPr txBox="1"/>
          <p:nvPr>
            <p:ph type="title"/>
          </p:nvPr>
        </p:nvSpPr>
        <p:spPr>
          <a:xfrm>
            <a:off x="3626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roxima Nova"/>
              <a:buNone/>
              <a:defRPr b="1" sz="30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6" name="Google Shape;116;p24"/>
          <p:cNvSpPr txBox="1"/>
          <p:nvPr>
            <p:ph idx="1" type="body"/>
          </p:nvPr>
        </p:nvSpPr>
        <p:spPr>
          <a:xfrm>
            <a:off x="3551750" y="1493725"/>
            <a:ext cx="51336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17" name="Google Shape;117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18" name="Google Shape;118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300">
          <p15:clr>
            <a:srgbClr val="FA7B17"/>
          </p15:clr>
        </p15:guide>
        <p15:guide id="3" pos="2300">
          <p15:clr>
            <a:srgbClr val="FA7B17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tyle 6">
  <p:cSld name="TITLE_AND_BODY_1_2_1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5"/>
          <p:cNvSpPr/>
          <p:nvPr/>
        </p:nvSpPr>
        <p:spPr>
          <a:xfrm>
            <a:off x="0" y="0"/>
            <a:ext cx="3100500" cy="5143500"/>
          </a:xfrm>
          <a:prstGeom prst="rect">
            <a:avLst/>
          </a:prstGeom>
          <a:solidFill>
            <a:srgbClr val="50F2B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21" name="Google Shape;121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25"/>
          <p:cNvSpPr txBox="1"/>
          <p:nvPr>
            <p:ph type="title"/>
          </p:nvPr>
        </p:nvSpPr>
        <p:spPr>
          <a:xfrm>
            <a:off x="3626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1A4332"/>
              </a:buClr>
              <a:buSzPts val="3000"/>
              <a:buFont typeface="Proxima Nova"/>
              <a:buNone/>
              <a:defRPr b="1" sz="3000">
                <a:solidFill>
                  <a:srgbClr val="1A433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23" name="Google Shape;123;p25"/>
          <p:cNvSpPr txBox="1"/>
          <p:nvPr>
            <p:ph idx="1" type="body"/>
          </p:nvPr>
        </p:nvSpPr>
        <p:spPr>
          <a:xfrm>
            <a:off x="3551750" y="1493725"/>
            <a:ext cx="51336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24" name="Google Shape;124;p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25" name="Google Shape;125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300">
          <p15:clr>
            <a:srgbClr val="FA7B17"/>
          </p15:clr>
        </p15:guide>
        <p15:guide id="3" pos="2300">
          <p15:clr>
            <a:srgbClr val="FA7B17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tyle 7">
  <p:cSld name="TITLE_AND_BODY_1_2_1_1_1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6"/>
          <p:cNvSpPr/>
          <p:nvPr/>
        </p:nvSpPr>
        <p:spPr>
          <a:xfrm>
            <a:off x="0" y="0"/>
            <a:ext cx="3100500" cy="5143500"/>
          </a:xfrm>
          <a:prstGeom prst="rect">
            <a:avLst/>
          </a:prstGeom>
          <a:solidFill>
            <a:srgbClr val="5F7DD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28" name="Google Shape;128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26"/>
          <p:cNvSpPr txBox="1"/>
          <p:nvPr>
            <p:ph type="title"/>
          </p:nvPr>
        </p:nvSpPr>
        <p:spPr>
          <a:xfrm>
            <a:off x="3626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roxima Nova"/>
              <a:buNone/>
              <a:defRPr b="1" sz="30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0" name="Google Shape;130;p26"/>
          <p:cNvSpPr txBox="1"/>
          <p:nvPr>
            <p:ph idx="1" type="body"/>
          </p:nvPr>
        </p:nvSpPr>
        <p:spPr>
          <a:xfrm>
            <a:off x="3551750" y="1493725"/>
            <a:ext cx="51336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31" name="Google Shape;131;p2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32" name="Google Shape;132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300">
          <p15:clr>
            <a:srgbClr val="FA7B17"/>
          </p15:clr>
        </p15:guide>
        <p15:guide id="3" pos="2300">
          <p15:clr>
            <a:srgbClr val="FA7B17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ing Body 2-Col 1">
  <p:cSld name="TITLE_AND_BODY_1_2_1_1_1_2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Google Shape;134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27"/>
          <p:cNvSpPr txBox="1"/>
          <p:nvPr>
            <p:ph type="title"/>
          </p:nvPr>
        </p:nvSpPr>
        <p:spPr>
          <a:xfrm>
            <a:off x="7531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roxima Nova"/>
              <a:buNone/>
              <a:defRPr b="1" sz="30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6" name="Google Shape;136;p27"/>
          <p:cNvSpPr txBox="1"/>
          <p:nvPr>
            <p:ph idx="1" type="body"/>
          </p:nvPr>
        </p:nvSpPr>
        <p:spPr>
          <a:xfrm>
            <a:off x="4084025" y="1493725"/>
            <a:ext cx="46893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Proxima Nova"/>
              <a:buChar char="●"/>
              <a:defRPr sz="15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○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■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●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○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■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●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○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■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37" name="Google Shape;137;p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38" name="Google Shape;138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535">
          <p15:clr>
            <a:srgbClr val="FA7B17"/>
          </p15:clr>
        </p15:guide>
        <p15:guide id="3" pos="2384">
          <p15:clr>
            <a:srgbClr val="FA7B17"/>
          </p15:clr>
        </p15:guide>
        <p15:guide id="4" pos="2643">
          <p15:clr>
            <a:srgbClr val="FA7B17"/>
          </p15:clr>
        </p15:guide>
        <p15:guide id="5" pos="5527">
          <p15:clr>
            <a:srgbClr val="FA7B17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ull Out Text 1">
  <p:cSld name="TITLE_AND_BODY_1_2_1_1_1_2_1_3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Google Shape;140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28"/>
          <p:cNvSpPr txBox="1"/>
          <p:nvPr>
            <p:ph type="title"/>
          </p:nvPr>
        </p:nvSpPr>
        <p:spPr>
          <a:xfrm>
            <a:off x="1681700" y="1860175"/>
            <a:ext cx="6222300" cy="156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Proxima Nova Extrabold"/>
              <a:buNone/>
              <a:defRPr sz="4800">
                <a:solidFill>
                  <a:schemeClr val="lt1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42" name="Google Shape;142;p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43" name="Google Shape;143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535">
          <p15:clr>
            <a:srgbClr val="FA7B17"/>
          </p15:clr>
        </p15:guide>
        <p15:guide id="3" pos="2384">
          <p15:clr>
            <a:srgbClr val="FA7B17"/>
          </p15:clr>
        </p15:guide>
        <p15:guide id="4" pos="2643">
          <p15:clr>
            <a:srgbClr val="FA7B17"/>
          </p15:clr>
        </p15:guide>
        <p15:guide id="5" pos="5527">
          <p15:clr>
            <a:srgbClr val="FA7B17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ull Out Text 2">
  <p:cSld name="TITLE_AND_BODY_1_2_1_1_1_2_1_3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Google Shape;145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29"/>
          <p:cNvSpPr txBox="1"/>
          <p:nvPr>
            <p:ph type="title"/>
          </p:nvPr>
        </p:nvSpPr>
        <p:spPr>
          <a:xfrm>
            <a:off x="1681700" y="1860175"/>
            <a:ext cx="6222300" cy="156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Proxima Nova Extrabold"/>
              <a:buNone/>
              <a:defRPr sz="4800">
                <a:solidFill>
                  <a:schemeClr val="lt1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47" name="Google Shape;147;p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48" name="Google Shape;148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685406" y="4686487"/>
            <a:ext cx="175925" cy="2236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535">
          <p15:clr>
            <a:srgbClr val="FA7B17"/>
          </p15:clr>
        </p15:guide>
        <p15:guide id="3" pos="2384">
          <p15:clr>
            <a:srgbClr val="FA7B17"/>
          </p15:clr>
        </p15:guide>
        <p15:guide id="4" pos="2643">
          <p15:clr>
            <a:srgbClr val="FA7B17"/>
          </p15:clr>
        </p15:guide>
        <p15:guide id="5" pos="5527">
          <p15:clr>
            <a:srgbClr val="FA7B17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ull Out Text 3">
  <p:cSld name="TITLE_AND_BODY_1_2_1_1_1_2_1_3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Google Shape;150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p30"/>
          <p:cNvSpPr txBox="1"/>
          <p:nvPr>
            <p:ph type="title"/>
          </p:nvPr>
        </p:nvSpPr>
        <p:spPr>
          <a:xfrm>
            <a:off x="1681700" y="1860175"/>
            <a:ext cx="6222300" cy="156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4800"/>
              <a:buFont typeface="Proxima Nova Extrabold"/>
              <a:buNone/>
              <a:defRPr sz="4800">
                <a:solidFill>
                  <a:srgbClr val="37155C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2" name="Google Shape;152;p3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53" name="Google Shape;153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535">
          <p15:clr>
            <a:srgbClr val="FA7B17"/>
          </p15:clr>
        </p15:guide>
        <p15:guide id="3" pos="2384">
          <p15:clr>
            <a:srgbClr val="FA7B17"/>
          </p15:clr>
        </p15:guide>
        <p15:guide id="4" pos="2643">
          <p15:clr>
            <a:srgbClr val="FA7B17"/>
          </p15:clr>
        </p15:guide>
        <p15:guide id="5" pos="5527">
          <p15:clr>
            <a:srgbClr val="FA7B17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ing Body 2-Col 2">
  <p:cSld name="TITLE_AND_BODY_1_2_1_1_1_2_1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Google Shape;155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31"/>
          <p:cNvSpPr txBox="1"/>
          <p:nvPr>
            <p:ph type="title"/>
          </p:nvPr>
        </p:nvSpPr>
        <p:spPr>
          <a:xfrm>
            <a:off x="7531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roxima Nova"/>
              <a:buNone/>
              <a:defRPr b="1" sz="30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7" name="Google Shape;157;p31"/>
          <p:cNvSpPr txBox="1"/>
          <p:nvPr>
            <p:ph idx="1" type="body"/>
          </p:nvPr>
        </p:nvSpPr>
        <p:spPr>
          <a:xfrm>
            <a:off x="4084025" y="1493725"/>
            <a:ext cx="46893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Proxima Nova"/>
              <a:buChar char="●"/>
              <a:defRPr sz="15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○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■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●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○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■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●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○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■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58" name="Google Shape;158;p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59" name="Google Shape;159;p3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685406" y="4686487"/>
            <a:ext cx="175925" cy="2236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535">
          <p15:clr>
            <a:srgbClr val="FA7B17"/>
          </p15:clr>
        </p15:guide>
        <p15:guide id="3" pos="2384">
          <p15:clr>
            <a:srgbClr val="FA7B17"/>
          </p15:clr>
        </p15:guide>
        <p15:guide id="4" pos="2643">
          <p15:clr>
            <a:srgbClr val="FA7B17"/>
          </p15:clr>
        </p15:guide>
        <p15:guide id="5" pos="5527">
          <p15:clr>
            <a:srgbClr val="FA7B17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ing Body 2-Col 3">
  <p:cSld name="TITLE_AND_BODY_1_2_1_1_1_2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Google Shape;161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Google Shape;162;p32"/>
          <p:cNvSpPr txBox="1"/>
          <p:nvPr>
            <p:ph type="title"/>
          </p:nvPr>
        </p:nvSpPr>
        <p:spPr>
          <a:xfrm>
            <a:off x="7531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3000"/>
              <a:buFont typeface="Proxima Nova"/>
              <a:buNone/>
              <a:defRPr b="1" sz="30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2800"/>
              <a:buNone/>
              <a:defRPr>
                <a:solidFill>
                  <a:srgbClr val="37155C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2800"/>
              <a:buNone/>
              <a:defRPr>
                <a:solidFill>
                  <a:srgbClr val="37155C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2800"/>
              <a:buNone/>
              <a:defRPr>
                <a:solidFill>
                  <a:srgbClr val="37155C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2800"/>
              <a:buNone/>
              <a:defRPr>
                <a:solidFill>
                  <a:srgbClr val="37155C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2800"/>
              <a:buNone/>
              <a:defRPr>
                <a:solidFill>
                  <a:srgbClr val="37155C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2800"/>
              <a:buNone/>
              <a:defRPr>
                <a:solidFill>
                  <a:srgbClr val="37155C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2800"/>
              <a:buNone/>
              <a:defRPr>
                <a:solidFill>
                  <a:srgbClr val="37155C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2800"/>
              <a:buNone/>
              <a:defRPr>
                <a:solidFill>
                  <a:srgbClr val="37155C"/>
                </a:solidFill>
              </a:defRPr>
            </a:lvl9pPr>
          </a:lstStyle>
          <a:p/>
        </p:txBody>
      </p:sp>
      <p:sp>
        <p:nvSpPr>
          <p:cNvPr id="163" name="Google Shape;163;p32"/>
          <p:cNvSpPr txBox="1"/>
          <p:nvPr>
            <p:ph idx="1" type="body"/>
          </p:nvPr>
        </p:nvSpPr>
        <p:spPr>
          <a:xfrm>
            <a:off x="4084025" y="1493725"/>
            <a:ext cx="46893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64" name="Google Shape;164;p3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65" name="Google Shape;165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535">
          <p15:clr>
            <a:srgbClr val="FA7B17"/>
          </p15:clr>
        </p15:guide>
        <p15:guide id="3" pos="2384">
          <p15:clr>
            <a:srgbClr val="FA7B17"/>
          </p15:clr>
        </p15:guide>
        <p15:guide id="4" pos="2643">
          <p15:clr>
            <a:srgbClr val="FA7B17"/>
          </p15:clr>
        </p15:guide>
        <p15:guide id="5" pos="5527">
          <p15:clr>
            <a:srgbClr val="FA7B17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tyle 8">
  <p:cSld name="TITLE_AND_BODY_1_2_1_1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3"/>
          <p:cNvSpPr/>
          <p:nvPr/>
        </p:nvSpPr>
        <p:spPr>
          <a:xfrm>
            <a:off x="0" y="0"/>
            <a:ext cx="3100500" cy="5143500"/>
          </a:xfrm>
          <a:prstGeom prst="rect">
            <a:avLst/>
          </a:prstGeom>
          <a:solidFill>
            <a:srgbClr val="86CFE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68" name="Google Shape;168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69" name="Google Shape;169;p33"/>
          <p:cNvSpPr txBox="1"/>
          <p:nvPr>
            <p:ph type="title"/>
          </p:nvPr>
        </p:nvSpPr>
        <p:spPr>
          <a:xfrm>
            <a:off x="3626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3000"/>
              <a:buFont typeface="Proxima Nova"/>
              <a:buNone/>
              <a:defRPr b="1" sz="30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70" name="Google Shape;170;p33"/>
          <p:cNvSpPr txBox="1"/>
          <p:nvPr>
            <p:ph idx="1" type="body"/>
          </p:nvPr>
        </p:nvSpPr>
        <p:spPr>
          <a:xfrm>
            <a:off x="3551750" y="1493725"/>
            <a:ext cx="51336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71" name="Google Shape;171;p3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72" name="Google Shape;172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300">
          <p15:clr>
            <a:srgbClr val="FA7B17"/>
          </p15:clr>
        </p15:guide>
        <p15:guide id="3" pos="2300">
          <p15:clr>
            <a:srgbClr val="FA7B17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CUSTOM_4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" name="Google Shape;174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Only 1">
  <p:cSld name="CUSTOM_4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Only 2">
  <p:cSld name="CUSTOM_4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Only 3">
  <p:cSld name="CUSTOM_4_1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24.xml"/><Relationship Id="rId22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23.xml"/><Relationship Id="rId21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25.xml"/><Relationship Id="rId23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28.xml"/><Relationship Id="rId14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0.xml"/><Relationship Id="rId16" Type="http://schemas.openxmlformats.org/officeDocument/2006/relationships/slideLayout" Target="../slideLayouts/slideLayout29.xml"/><Relationship Id="rId5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32.xml"/><Relationship Id="rId6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31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2" name="Google Shape;62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3" name="Google Shape;63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parentzone.org.uk/article/critical-thinking-online-parents-guide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www.parents.parentzone.org.uk/morearticles/digital-resilience-a-parents-guide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www.youtube.com/watch?v=gGmQldITyNw" TargetMode="External"/><Relationship Id="rId4" Type="http://schemas.openxmlformats.org/officeDocument/2006/relationships/hyperlink" Target="https://www.youtube.com/watch?v=gGmQldITyNw" TargetMode="External"/><Relationship Id="rId5" Type="http://schemas.openxmlformats.org/officeDocument/2006/relationships/hyperlink" Target="https://www.youtube.com/watch?v=gGmQldITyNw" TargetMode="External"/><Relationship Id="rId6" Type="http://schemas.openxmlformats.org/officeDocument/2006/relationships/hyperlink" Target="https://parentzone.org.uk/tech-shock-parent-zone-podcast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8"/>
          <p:cNvSpPr txBox="1"/>
          <p:nvPr>
            <p:ph type="ctrTitle"/>
          </p:nvPr>
        </p:nvSpPr>
        <p:spPr>
          <a:xfrm>
            <a:off x="772675" y="794274"/>
            <a:ext cx="6890400" cy="290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50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Misinformation</a:t>
            </a:r>
            <a:r>
              <a:rPr b="1" lang="en-GB" sz="4050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 - Parent Guide</a:t>
            </a:r>
            <a:endParaRPr b="1" sz="4050">
              <a:solidFill>
                <a:schemeClr val="lt2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3000">
                <a:solidFill>
                  <a:srgbClr val="8F27F6"/>
                </a:solidFill>
                <a:latin typeface="Comic Sans MS"/>
                <a:ea typeface="Comic Sans MS"/>
                <a:cs typeface="Comic Sans MS"/>
                <a:sym typeface="Comic Sans MS"/>
              </a:rPr>
              <a:t>Everything you need to know about critical thinking</a:t>
            </a:r>
            <a:endParaRPr sz="4100">
              <a:solidFill>
                <a:schemeClr val="lt2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9"/>
          <p:cNvSpPr txBox="1"/>
          <p:nvPr>
            <p:ph type="title"/>
          </p:nvPr>
        </p:nvSpPr>
        <p:spPr>
          <a:xfrm>
            <a:off x="362650" y="283675"/>
            <a:ext cx="8520600" cy="12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3650">
                <a:latin typeface="Comic Sans MS"/>
                <a:ea typeface="Comic Sans MS"/>
                <a:cs typeface="Comic Sans MS"/>
                <a:sym typeface="Comic Sans MS"/>
              </a:rPr>
              <a:t>What is misinformation?</a:t>
            </a:r>
            <a:endParaRPr sz="3650">
              <a:solidFill>
                <a:srgbClr val="37155C"/>
              </a:solidFill>
            </a:endParaRPr>
          </a:p>
        </p:txBody>
      </p:sp>
      <p:sp>
        <p:nvSpPr>
          <p:cNvPr id="188" name="Google Shape;188;p39"/>
          <p:cNvSpPr txBox="1"/>
          <p:nvPr>
            <p:ph idx="1" type="body"/>
          </p:nvPr>
        </p:nvSpPr>
        <p:spPr>
          <a:xfrm>
            <a:off x="362650" y="1321323"/>
            <a:ext cx="7603800" cy="326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Misinformation is content that is deliberately misleading, to make you react or believe something that is untrue. 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It is sometimes known as fake news – and it can appear in many different forms online. 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40"/>
          <p:cNvSpPr txBox="1"/>
          <p:nvPr>
            <p:ph type="title"/>
          </p:nvPr>
        </p:nvSpPr>
        <p:spPr>
          <a:xfrm>
            <a:off x="362650" y="2836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3650">
                <a:latin typeface="Comic Sans MS"/>
                <a:ea typeface="Comic Sans MS"/>
                <a:cs typeface="Comic Sans MS"/>
                <a:sym typeface="Comic Sans MS"/>
              </a:rPr>
              <a:t>What does </a:t>
            </a:r>
            <a:r>
              <a:rPr b="1" lang="en-GB" sz="3650">
                <a:latin typeface="Comic Sans MS"/>
                <a:ea typeface="Comic Sans MS"/>
                <a:cs typeface="Comic Sans MS"/>
                <a:sym typeface="Comic Sans MS"/>
              </a:rPr>
              <a:t>misinformation</a:t>
            </a:r>
            <a:r>
              <a:rPr b="1" lang="en-GB" sz="3650">
                <a:latin typeface="Comic Sans MS"/>
                <a:ea typeface="Comic Sans MS"/>
                <a:cs typeface="Comic Sans MS"/>
                <a:sym typeface="Comic Sans MS"/>
              </a:rPr>
              <a:t> look like?</a:t>
            </a:r>
            <a:endParaRPr b="1" sz="365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94" name="Google Shape;194;p40"/>
          <p:cNvSpPr txBox="1"/>
          <p:nvPr>
            <p:ph idx="1" type="body"/>
          </p:nvPr>
        </p:nvSpPr>
        <p:spPr>
          <a:xfrm>
            <a:off x="362650" y="1308474"/>
            <a:ext cx="7603800" cy="292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It can be inaccurate articles, manipulated images and videos, fake quotes, or posts and comments that twist the truth. 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For example, false claims and conspiracy theories about Covid-19 cures and anti-vaccination protests or extreme political posts.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It makes it harder to spot what’s true and what’s not – especially for children.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41"/>
          <p:cNvSpPr txBox="1"/>
          <p:nvPr>
            <p:ph type="title"/>
          </p:nvPr>
        </p:nvSpPr>
        <p:spPr>
          <a:xfrm>
            <a:off x="362650" y="2836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3650">
                <a:latin typeface="Comic Sans MS"/>
                <a:ea typeface="Comic Sans MS"/>
                <a:cs typeface="Comic Sans MS"/>
                <a:sym typeface="Comic Sans MS"/>
              </a:rPr>
              <a:t>How can I help my child avoid </a:t>
            </a:r>
            <a:r>
              <a:rPr b="1" lang="en-GB" sz="3650">
                <a:latin typeface="Comic Sans MS"/>
                <a:ea typeface="Comic Sans MS"/>
                <a:cs typeface="Comic Sans MS"/>
                <a:sym typeface="Comic Sans MS"/>
              </a:rPr>
              <a:t>misinformation?</a:t>
            </a:r>
            <a:endParaRPr b="1" sz="365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00" name="Google Shape;200;p41"/>
          <p:cNvSpPr txBox="1"/>
          <p:nvPr>
            <p:ph idx="1" type="body"/>
          </p:nvPr>
        </p:nvSpPr>
        <p:spPr>
          <a:xfrm>
            <a:off x="362650" y="1841874"/>
            <a:ext cx="7603800" cy="292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Help them practice </a:t>
            </a:r>
            <a:r>
              <a:rPr lang="en-GB" sz="1800" u="sng">
                <a:solidFill>
                  <a:srgbClr val="8F27F6"/>
                </a:solidFill>
                <a:latin typeface="Comic Sans MS"/>
                <a:ea typeface="Comic Sans MS"/>
                <a:cs typeface="Comic Sans MS"/>
                <a:sym typeface="Comic Sans MS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critical thinking</a:t>
            </a: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. This is a process of questioning what you look at online – and what it is trying to do.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Your child should consider the source. Is it a website they know? Does the web address look right? Is there anything odd about it?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It is good to check reliable sources, like the BBC, or fact-checking websites. 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Encourage your child to find at least one reliable source for the information they see.</a:t>
            </a:r>
            <a:endParaRPr sz="22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42"/>
          <p:cNvSpPr txBox="1"/>
          <p:nvPr>
            <p:ph type="title"/>
          </p:nvPr>
        </p:nvSpPr>
        <p:spPr>
          <a:xfrm>
            <a:off x="362650" y="2836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3650">
                <a:latin typeface="Comic Sans MS"/>
                <a:ea typeface="Comic Sans MS"/>
                <a:cs typeface="Comic Sans MS"/>
                <a:sym typeface="Comic Sans MS"/>
              </a:rPr>
              <a:t>What else should I consider?</a:t>
            </a:r>
            <a:r>
              <a:rPr b="1" lang="en-GB" sz="365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 b="1" sz="365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b="1" sz="365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06" name="Google Shape;206;p42"/>
          <p:cNvSpPr txBox="1"/>
          <p:nvPr>
            <p:ph idx="1" type="body"/>
          </p:nvPr>
        </p:nvSpPr>
        <p:spPr>
          <a:xfrm>
            <a:off x="362650" y="1325849"/>
            <a:ext cx="7603800" cy="355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Misinformation on social media can also be in a post or a comment in a chat forum. 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Challenge your child to question what someone is saying and why they are saying it. 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Even if it supports something your child believes, it doesn’t mean it is true.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43"/>
          <p:cNvSpPr txBox="1"/>
          <p:nvPr>
            <p:ph type="title"/>
          </p:nvPr>
        </p:nvSpPr>
        <p:spPr>
          <a:xfrm>
            <a:off x="362650" y="2836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3650">
                <a:latin typeface="Comic Sans MS"/>
                <a:ea typeface="Comic Sans MS"/>
                <a:cs typeface="Comic Sans MS"/>
                <a:sym typeface="Comic Sans MS"/>
              </a:rPr>
              <a:t>What can I do if I find </a:t>
            </a:r>
            <a:r>
              <a:rPr b="1" lang="en-GB" sz="3650">
                <a:latin typeface="Comic Sans MS"/>
                <a:ea typeface="Comic Sans MS"/>
                <a:cs typeface="Comic Sans MS"/>
                <a:sym typeface="Comic Sans MS"/>
              </a:rPr>
              <a:t>misinformation</a:t>
            </a:r>
            <a:r>
              <a:rPr b="1" lang="en-GB" sz="3650">
                <a:latin typeface="Comic Sans MS"/>
                <a:ea typeface="Comic Sans MS"/>
                <a:cs typeface="Comic Sans MS"/>
                <a:sym typeface="Comic Sans MS"/>
              </a:rPr>
              <a:t> online?</a:t>
            </a:r>
            <a:r>
              <a:rPr b="1" lang="en-GB" sz="365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 b="1" sz="365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b="1" sz="365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12" name="Google Shape;212;p43"/>
          <p:cNvSpPr txBox="1"/>
          <p:nvPr>
            <p:ph idx="1" type="body"/>
          </p:nvPr>
        </p:nvSpPr>
        <p:spPr>
          <a:xfrm>
            <a:off x="362650" y="1826327"/>
            <a:ext cx="7603800" cy="262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latin typeface="Comic Sans MS"/>
                <a:ea typeface="Comic Sans MS"/>
                <a:cs typeface="Comic Sans MS"/>
                <a:sym typeface="Comic Sans MS"/>
              </a:rPr>
              <a:t>Some online platforms are now doing more to notify users when a source is unidentified or contains misinformation. </a:t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latin typeface="Comic Sans MS"/>
                <a:ea typeface="Comic Sans MS"/>
                <a:cs typeface="Comic Sans MS"/>
                <a:sym typeface="Comic Sans MS"/>
              </a:rPr>
              <a:t>Help your child explore reporting functions on the platforms they use. Some social media now have a false information option when reporting a post.</a:t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44"/>
          <p:cNvSpPr txBox="1"/>
          <p:nvPr>
            <p:ph type="title"/>
          </p:nvPr>
        </p:nvSpPr>
        <p:spPr>
          <a:xfrm>
            <a:off x="362650" y="2836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3650">
                <a:latin typeface="Comic Sans MS"/>
                <a:ea typeface="Comic Sans MS"/>
                <a:cs typeface="Comic Sans MS"/>
                <a:sym typeface="Comic Sans MS"/>
              </a:rPr>
              <a:t>Anything </a:t>
            </a:r>
            <a:r>
              <a:rPr b="1" lang="en-GB" sz="3650">
                <a:latin typeface="Comic Sans MS"/>
                <a:ea typeface="Comic Sans MS"/>
                <a:cs typeface="Comic Sans MS"/>
                <a:sym typeface="Comic Sans MS"/>
              </a:rPr>
              <a:t>else I </a:t>
            </a:r>
            <a:r>
              <a:rPr b="1" lang="en-GB" sz="3650">
                <a:latin typeface="Comic Sans MS"/>
                <a:ea typeface="Comic Sans MS"/>
                <a:cs typeface="Comic Sans MS"/>
                <a:sym typeface="Comic Sans MS"/>
              </a:rPr>
              <a:t>should know</a:t>
            </a:r>
            <a:r>
              <a:rPr b="1" lang="en-GB" sz="3650">
                <a:latin typeface="Comic Sans MS"/>
                <a:ea typeface="Comic Sans MS"/>
                <a:cs typeface="Comic Sans MS"/>
                <a:sym typeface="Comic Sans MS"/>
              </a:rPr>
              <a:t>?</a:t>
            </a:r>
            <a:r>
              <a:rPr b="1" lang="en-GB" sz="365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 b="1" sz="365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b="1" sz="365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18" name="Google Shape;218;p44"/>
          <p:cNvSpPr txBox="1"/>
          <p:nvPr>
            <p:ph idx="1" type="body"/>
          </p:nvPr>
        </p:nvSpPr>
        <p:spPr>
          <a:xfrm>
            <a:off x="362650" y="1325849"/>
            <a:ext cx="7603800" cy="355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Misinformation can be manipulating and upsetting. 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Encourage your child to come to you if they feel worried or unsure about anything they have seen.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Fostering their critical thinking is a key part of </a:t>
            </a:r>
            <a:r>
              <a:rPr lang="en-GB" sz="1800" u="sng">
                <a:solidFill>
                  <a:srgbClr val="8F27F6"/>
                </a:solidFill>
                <a:latin typeface="Comic Sans MS"/>
                <a:ea typeface="Comic Sans MS"/>
                <a:cs typeface="Comic Sans MS"/>
                <a:sym typeface="Comic Sans MS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digital resilience</a:t>
            </a: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, so be open and discuss the risks together.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45"/>
          <p:cNvSpPr txBox="1"/>
          <p:nvPr>
            <p:ph type="title"/>
          </p:nvPr>
        </p:nvSpPr>
        <p:spPr>
          <a:xfrm>
            <a:off x="362650" y="2836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3650">
                <a:latin typeface="Comic Sans MS"/>
                <a:ea typeface="Comic Sans MS"/>
                <a:cs typeface="Comic Sans MS"/>
                <a:sym typeface="Comic Sans MS"/>
              </a:rPr>
              <a:t>More info</a:t>
            </a:r>
            <a:r>
              <a:rPr b="1" lang="en-GB" sz="365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 b="1" sz="365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b="1" sz="365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24" name="Google Shape;224;p45"/>
          <p:cNvSpPr txBox="1"/>
          <p:nvPr>
            <p:ph idx="1" type="body"/>
          </p:nvPr>
        </p:nvSpPr>
        <p:spPr>
          <a:xfrm>
            <a:off x="362650" y="1325849"/>
            <a:ext cx="7603800" cy="355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 u="sng">
                <a:solidFill>
                  <a:srgbClr val="8F27F6"/>
                </a:solidFill>
                <a:latin typeface="Comic Sans MS"/>
                <a:ea typeface="Comic Sans MS"/>
                <a:cs typeface="Comic Sans MS"/>
                <a:sym typeface="Comic Sans MS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Watch Parent Zone’s two-minute </a:t>
            </a:r>
            <a:r>
              <a:rPr lang="en-GB" sz="1800" u="sng">
                <a:solidFill>
                  <a:srgbClr val="8F27F6"/>
                </a:solidFill>
                <a:latin typeface="Comic Sans MS"/>
                <a:ea typeface="Comic Sans MS"/>
                <a:cs typeface="Comic Sans MS"/>
                <a:sym typeface="Comic Sans MS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video</a:t>
            </a:r>
            <a:r>
              <a:rPr lang="en-GB" sz="1800" u="sng">
                <a:solidFill>
                  <a:srgbClr val="8F27F6"/>
                </a:solidFill>
                <a:latin typeface="Comic Sans MS"/>
                <a:ea typeface="Comic Sans MS"/>
                <a:cs typeface="Comic Sans MS"/>
                <a:sym typeface="Comic Sans MS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guide to fake news</a:t>
            </a:r>
            <a:endParaRPr sz="1800">
              <a:solidFill>
                <a:srgbClr val="8F27F6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 u="sng">
                <a:solidFill>
                  <a:srgbClr val="8F27F6"/>
                </a:solidFill>
                <a:latin typeface="Comic Sans MS"/>
                <a:ea typeface="Comic Sans MS"/>
                <a:cs typeface="Comic Sans MS"/>
                <a:sym typeface="Comic Sans MS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Listen to the latest Tech Shock podcast by Parent Zone</a:t>
            </a:r>
            <a:endParaRPr sz="1800">
              <a:solidFill>
                <a:srgbClr val="8F27F6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